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1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942" r:id="rId2"/>
    <p:sldMasterId id="2147483972" r:id="rId3"/>
    <p:sldMasterId id="2147483994" r:id="rId4"/>
  </p:sldMasterIdLst>
  <p:notesMasterIdLst>
    <p:notesMasterId r:id="rId31"/>
  </p:notesMasterIdLst>
  <p:handoutMasterIdLst>
    <p:handoutMasterId r:id="rId32"/>
  </p:handoutMasterIdLst>
  <p:sldIdLst>
    <p:sldId id="569" r:id="rId5"/>
    <p:sldId id="1108" r:id="rId6"/>
    <p:sldId id="1109" r:id="rId7"/>
    <p:sldId id="1110" r:id="rId8"/>
    <p:sldId id="1075" r:id="rId9"/>
    <p:sldId id="1113" r:id="rId10"/>
    <p:sldId id="1089" r:id="rId11"/>
    <p:sldId id="1090" r:id="rId12"/>
    <p:sldId id="1092" r:id="rId13"/>
    <p:sldId id="1093" r:id="rId14"/>
    <p:sldId id="1094" r:id="rId15"/>
    <p:sldId id="1095" r:id="rId16"/>
    <p:sldId id="1111" r:id="rId17"/>
    <p:sldId id="1096" r:id="rId18"/>
    <p:sldId id="1097" r:id="rId19"/>
    <p:sldId id="1098" r:id="rId20"/>
    <p:sldId id="1099" r:id="rId21"/>
    <p:sldId id="1101" r:id="rId22"/>
    <p:sldId id="1112" r:id="rId23"/>
    <p:sldId id="1100" r:id="rId24"/>
    <p:sldId id="1105" r:id="rId25"/>
    <p:sldId id="1104" r:id="rId26"/>
    <p:sldId id="1103" r:id="rId27"/>
    <p:sldId id="1102" r:id="rId28"/>
    <p:sldId id="1106" r:id="rId29"/>
    <p:sldId id="1021" r:id="rId30"/>
  </p:sldIdLst>
  <p:sldSz cx="12192000" cy="6858000"/>
  <p:notesSz cx="6858000" cy="9144000"/>
  <p:custShowLst>
    <p:custShow name="Service def - current" id="0">
      <p:sldLst/>
    </p:custShow>
    <p:custShow name="Service def - GST" id="1">
      <p:sldLst/>
    </p:custShow>
    <p:custShow name="Regn - ST" id="2">
      <p:sldLst/>
    </p:custShow>
    <p:custShow name="Regn - GST" id="3">
      <p:sldLst/>
    </p:custShow>
    <p:custShow name="POT - Services" id="4">
      <p:sldLst/>
    </p:custShow>
    <p:custShow name="Loc of supplier or receiver" id="5">
      <p:sldLst/>
    </p:custShow>
    <p:custShow name="ITC restriction - Works contract" id="6">
      <p:sldLst/>
    </p:custShow>
    <p:custShow name="Exports and zero rated supply" id="7">
      <p:sldLst/>
    </p:custShow>
    <p:custShow name="Advances" id="8">
      <p:sldLst/>
    </p:custShow>
    <p:custShow name="Retention money" id="9">
      <p:sldLst/>
    </p:custShow>
    <p:custShow name="GSTR1" id="10">
      <p:sldLst/>
    </p:custShow>
    <p:custShow name="GSTR2" id="11">
      <p:sldLst/>
    </p:custShow>
    <p:custShow name="GSTR3" id="12">
      <p:sldLst/>
    </p:custShow>
    <p:custShow name="GSTR6" id="13">
      <p:sldLst/>
    </p:custShow>
    <p:custShow name="GSTR7" id="14">
      <p:sldLst/>
    </p:custShow>
    <p:custShow name="GSTR9" id="15">
      <p:sldLst/>
    </p:custShow>
  </p:custShow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orient="horz" pos="436" userDrawn="1">
          <p15:clr>
            <a:srgbClr val="A4A3A4"/>
          </p15:clr>
        </p15:guide>
        <p15:guide id="3" orient="horz" pos="4179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2448" userDrawn="1">
          <p15:clr>
            <a:srgbClr val="A4A3A4"/>
          </p15:clr>
        </p15:guide>
        <p15:guide id="9" orient="horz" pos="2544" userDrawn="1">
          <p15:clr>
            <a:srgbClr val="A4A3A4"/>
          </p15:clr>
        </p15:guide>
        <p15:guide id="10" orient="horz" pos="336" userDrawn="1">
          <p15:clr>
            <a:srgbClr val="A4A3A4"/>
          </p15:clr>
        </p15:guide>
        <p15:guide id="11" pos="3776" userDrawn="1">
          <p15:clr>
            <a:srgbClr val="A4A3A4"/>
          </p15:clr>
        </p15:guide>
        <p15:guide id="12" pos="448" userDrawn="1">
          <p15:clr>
            <a:srgbClr val="A4A3A4"/>
          </p15:clr>
        </p15:guide>
        <p15:guide id="13" pos="7232" userDrawn="1">
          <p15:clr>
            <a:srgbClr val="A4A3A4"/>
          </p15:clr>
        </p15:guide>
        <p15:guide id="14" pos="3904" userDrawn="1">
          <p15:clr>
            <a:srgbClr val="A4A3A4"/>
          </p15:clr>
        </p15:guide>
        <p15:guide id="15" pos="2624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5056" userDrawn="1">
          <p15:clr>
            <a:srgbClr val="A4A3A4"/>
          </p15:clr>
        </p15:guide>
        <p15:guide id="18" pos="1472" userDrawn="1">
          <p15:clr>
            <a:srgbClr val="A4A3A4"/>
          </p15:clr>
        </p15:guide>
        <p15:guide id="19" pos="6208" userDrawn="1">
          <p15:clr>
            <a:srgbClr val="A4A3A4"/>
          </p15:clr>
        </p15:guide>
        <p15:guide id="20" pos="6080" userDrawn="1">
          <p15:clr>
            <a:srgbClr val="A4A3A4"/>
          </p15:clr>
        </p15:guide>
        <p15:guide id="21" pos="4928" userDrawn="1">
          <p15:clr>
            <a:srgbClr val="A4A3A4"/>
          </p15:clr>
        </p15:guide>
        <p15:guide id="22" pos="1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1" name="Kushal Bansal" initials="KB" lastIdx="1" clrIdx="1">
    <p:extLst>
      <p:ext uri="{19B8F6BF-5375-455C-9EA6-DF929625EA0E}">
        <p15:presenceInfo xmlns:p15="http://schemas.microsoft.com/office/powerpoint/2012/main" userId="S-1-5-21-1627659263-1633030129-919240667-100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020"/>
    <a:srgbClr val="DC6900"/>
    <a:srgbClr val="DB536A"/>
    <a:srgbClr val="FFB600"/>
    <a:srgbClr val="E06161"/>
    <a:srgbClr val="FFC000"/>
    <a:srgbClr val="C65853"/>
    <a:srgbClr val="FFA451"/>
    <a:srgbClr val="000000"/>
    <a:srgbClr val="EB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8566" autoAdjust="0"/>
  </p:normalViewPr>
  <p:slideViewPr>
    <p:cSldViewPr>
      <p:cViewPr varScale="1">
        <p:scale>
          <a:sx n="69" d="100"/>
          <a:sy n="69" d="100"/>
        </p:scale>
        <p:origin x="894" y="60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3776"/>
        <p:guide pos="448"/>
        <p:guide pos="7232"/>
        <p:guide pos="3904"/>
        <p:guide pos="2624"/>
        <p:guide pos="2760"/>
        <p:guide pos="5056"/>
        <p:guide pos="1472"/>
        <p:guide pos="6208"/>
        <p:guide pos="6080"/>
        <p:guide pos="4928"/>
        <p:guide pos="1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1/8/2025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0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61A4F-A767-4A7A-9795-1B30FE7D059A}" type="slidenum">
              <a:rPr lang="en-US"/>
              <a:pPr/>
              <a:t>26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841375"/>
            <a:ext cx="5969000" cy="3357563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877" y="4563619"/>
            <a:ext cx="5367447" cy="4049518"/>
          </a:xfrm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3.emf"/><Relationship Id="rId5" Type="http://schemas.openxmlformats.org/officeDocument/2006/relationships/tags" Target="../tags/tag60.xml"/><Relationship Id="rId10" Type="http://schemas.openxmlformats.org/officeDocument/2006/relationships/oleObject" Target="../embeddings/oleObject2.bin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3.e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8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4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59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69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0" Type="http://schemas.openxmlformats.org/officeDocument/2006/relationships/tags" Target="../tags/tag295.xml"/><Relationship Id="rId4" Type="http://schemas.openxmlformats.org/officeDocument/2006/relationships/tags" Target="../tags/tag289.xml"/><Relationship Id="rId9" Type="http://schemas.openxmlformats.org/officeDocument/2006/relationships/tags" Target="../tags/tag29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5" Type="http://schemas.openxmlformats.org/officeDocument/2006/relationships/tags" Target="../tags/tag301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9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9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9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9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9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image" Target="../media/image3.emf"/><Relationship Id="rId5" Type="http://schemas.openxmlformats.org/officeDocument/2006/relationships/tags" Target="../tags/tag388.xml"/><Relationship Id="rId10" Type="http://schemas.openxmlformats.org/officeDocument/2006/relationships/oleObject" Target="../embeddings/oleObject5.bin"/><Relationship Id="rId4" Type="http://schemas.openxmlformats.org/officeDocument/2006/relationships/tags" Target="../tags/tag387.xml"/><Relationship Id="rId9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9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04.xml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14.xml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9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9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9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6.xml"/><Relationship Id="rId1" Type="http://schemas.openxmlformats.org/officeDocument/2006/relationships/tags" Target="../tags/tag46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9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9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9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504.xml"/><Relationship Id="rId10" Type="http://schemas.openxmlformats.org/officeDocument/2006/relationships/tags" Target="../tags/tag509.xml"/><Relationship Id="rId4" Type="http://schemas.openxmlformats.org/officeDocument/2006/relationships/tags" Target="../tags/tag503.xml"/><Relationship Id="rId9" Type="http://schemas.openxmlformats.org/officeDocument/2006/relationships/tags" Target="../tags/tag508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image" Target="../media/image3.emf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oleObject" Target="../embeddings/oleObject6.bin"/><Relationship Id="rId5" Type="http://schemas.openxmlformats.org/officeDocument/2006/relationships/tags" Target="../tags/tag51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13.xml"/><Relationship Id="rId9" Type="http://schemas.openxmlformats.org/officeDocument/2006/relationships/tags" Target="../tags/tag5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60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12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80801" y="92299"/>
            <a:ext cx="491025" cy="5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5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D5C29859-185E-4B6B-B868-7D1F890262B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0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7696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91B238D-51AC-4F11-A4A7-793BBFDE54E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9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2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2"/>
            <a:ext cx="107696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A8C5E1B1-716C-4A13-A0A2-DDDD414D078C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0"/>
            <a:ext cx="107696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75C1CAAA-6BA4-42FB-9FA2-ADA875FAFD5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9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711202" y="2819400"/>
            <a:ext cx="52831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1"/>
            <a:ext cx="107696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FF19C911-1A7B-461E-ABAE-4E566994E87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5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6820410" y="-3874008"/>
            <a:ext cx="152399" cy="9119616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1291457" y="5768682"/>
            <a:ext cx="1643044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020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2801" y="3048000"/>
            <a:ext cx="12192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652115" y="2901698"/>
            <a:ext cx="161300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96" name="Group 32"/>
          <p:cNvGrpSpPr/>
          <p:nvPr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023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2336800" y="2899978"/>
            <a:ext cx="84328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6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</a:rPr>
              <a:t>PC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80801" y="79420"/>
            <a:ext cx="491025" cy="5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0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9855200" y="685802"/>
            <a:ext cx="23368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2336800" y="0"/>
            <a:ext cx="7518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2336800" y="685800"/>
            <a:ext cx="75184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45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10765536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Add legal and copyright disclaimers here.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62" b="0" i="0">
                <a:solidFill>
                  <a:srgbClr val="003087"/>
                </a:solidFill>
                <a:latin typeface="KPMG Extralight"/>
                <a:cs typeface="KPMG Extralight"/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773CE6CB-700E-4275-9699-BBAF7F399CF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1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2940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4770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39464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1105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6294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945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2940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4770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68005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1105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6294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92023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06/05/2019 C:\Users\amitkumarg958\Documents\MPLRS\WebGIS_Traning_Material\training material\Bhumi_Bandhak_Moduke.pptx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289773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06/05/2019 C:\Users\amitkumarg958\Documents\MPLRS\WebGIS_Traning_Material\training material\Bhumi_Bandhak_Moduke.pptx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01822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8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590910" y="3299961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584708" y="3574280"/>
            <a:ext cx="1720688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endParaRPr lang="en-GB" sz="882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590910" y="3840533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882" i="1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3171487"/>
            <a:ext cx="1702398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3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2"/>
            <a:ext cx="5283200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97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10948595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  <a:lvl6pPr>
              <a:defRPr sz="1412" baseline="0"/>
            </a:lvl6pPr>
            <a:lvl7pPr>
              <a:buAutoNum type="alphaLcPeriod"/>
              <a:defRPr sz="1412"/>
            </a:lvl7pPr>
            <a:lvl8pPr>
              <a:buAutoNum type="romanLcPeriod"/>
              <a:defRPr sz="1412"/>
            </a:lvl8pPr>
            <a:lvl9pPr>
              <a:defRPr sz="141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8555541" y="5717943"/>
            <a:ext cx="282388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2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0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1100" y="1815353"/>
            <a:ext cx="53860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50790" y="1815353"/>
            <a:ext cx="53887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1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73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2" y="1815353"/>
            <a:ext cx="7246204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17654" y="1815353"/>
            <a:ext cx="3521852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41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36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5389581" cy="2084294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49925" y="1815353"/>
            <a:ext cx="5389581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65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6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7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65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90911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49925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90911" y="3294530"/>
            <a:ext cx="10948595" cy="2823882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90911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49925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49925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45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69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7045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9844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59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8265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5"/>
          <p:cNvSpPr>
            <a:spLocks noGrp="1"/>
          </p:cNvSpPr>
          <p:nvPr>
            <p:ph sz="quarter" idx="34"/>
          </p:nvPr>
        </p:nvSpPr>
        <p:spPr>
          <a:xfrm>
            <a:off x="590911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35"/>
          </p:nvPr>
        </p:nvSpPr>
        <p:spPr>
          <a:xfrm>
            <a:off x="4298265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36"/>
          </p:nvPr>
        </p:nvSpPr>
        <p:spPr>
          <a:xfrm>
            <a:off x="8005619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5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3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34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99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1831000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ags" hidden="1"/>
          <p:cNvSpPr txBox="1"/>
          <p:nvPr userDrawn="1">
            <p:custDataLst>
              <p:tags r:id="rId1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25" name="Hea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4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1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711200" y="1752602"/>
            <a:ext cx="3454400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368802" y="1752602"/>
            <a:ext cx="3454399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1752602"/>
            <a:ext cx="3454400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2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1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0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5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11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9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55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0"/>
            <a:ext cx="7204363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2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43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endParaRPr lang="en-GB" sz="882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882" i="1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34"/>
          <p:cNvSpPr>
            <a:spLocks noGrp="1"/>
          </p:cNvSpPr>
          <p:nvPr>
            <p:ph sz="quarter" idx="10" hasCustomPrompt="1"/>
            <p:custDataLst>
              <p:tags r:id="rId9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3747258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344786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8035637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651970" y="6430385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6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09" y="6297083"/>
            <a:ext cx="535339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9" y="6115722"/>
            <a:ext cx="240515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dirty="0">
              <a:solidFill>
                <a:srgbClr val="000000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6" y="6301293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09" y="6179934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69" y="6420543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810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31769" y="750347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457464" y="467958"/>
            <a:ext cx="8083944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r>
              <a:rPr lang="en-US" sz="88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882" dirty="0">
              <a:solidFill>
                <a:srgbClr val="000000"/>
              </a:solidFill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4822" y="6259473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642851" y="6407671"/>
            <a:ext cx="36576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644821" y="6113049"/>
            <a:ext cx="10769600" cy="244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9986357" y="6261625"/>
            <a:ext cx="1555796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544230" y="6408951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69" y="6312331"/>
            <a:ext cx="3657600" cy="2443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594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17908E02-CB60-4BDF-84BB-0EDAF4DAA41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1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7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PricewaterhouseCoopers Private Limited</a:t>
            </a:r>
          </a:p>
        </p:txBody>
      </p:sp>
    </p:spTree>
    <p:extLst>
      <p:ext uri="{BB962C8B-B14F-4D97-AF65-F5344CB8AC3E}">
        <p14:creationId xmlns:p14="http://schemas.microsoft.com/office/powerpoint/2010/main" val="40285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31769" y="750347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457464" y="467958"/>
            <a:ext cx="8083944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r>
              <a:rPr lang="en-US" sz="88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882" dirty="0">
              <a:solidFill>
                <a:srgbClr val="000000"/>
              </a:solidFill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4822" y="6259473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642851" y="6407671"/>
            <a:ext cx="36576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644821" y="6113049"/>
            <a:ext cx="10769600" cy="244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9986357" y="6261625"/>
            <a:ext cx="1555796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544230" y="6408951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69" y="6312331"/>
            <a:ext cx="3657600" cy="2443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80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3352800"/>
            <a:ext cx="5283200" cy="28194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0" y="3352800"/>
            <a:ext cx="5283201" cy="28194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10769600" cy="14478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84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1" y="1752603"/>
            <a:ext cx="5283200" cy="441959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201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8203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9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31769" y="750347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457464" y="467958"/>
            <a:ext cx="8083944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r>
              <a:rPr lang="en-US" sz="88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882" dirty="0">
              <a:solidFill>
                <a:srgbClr val="000000"/>
              </a:solidFill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4822" y="6259473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642851" y="6407671"/>
            <a:ext cx="36576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644821" y="6113049"/>
            <a:ext cx="10769600" cy="244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9986357" y="6261625"/>
            <a:ext cx="1555796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544230" y="6408951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69" y="6312331"/>
            <a:ext cx="3657600" cy="2443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765"/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453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493113" y="1946623"/>
            <a:ext cx="7204364" cy="78226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642852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148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308284" y="3167623"/>
            <a:ext cx="8145369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77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sp>
        <p:nvSpPr>
          <p:cNvPr id="17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480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5364480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952513"/>
            <a:ext cx="5364480" cy="389695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38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3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4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41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505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952513"/>
            <a:ext cx="7204364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8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5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7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86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344786" y="1952513"/>
            <a:ext cx="7204364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5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7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92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1" y="3969572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4669" y="1952513"/>
            <a:ext cx="5364480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7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3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1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44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090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Insert banner statement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642851" y="1952513"/>
            <a:ext cx="5364480" cy="38969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6184669" y="1952513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6184669" y="3969572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20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344786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8035638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9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81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8026400" y="1752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4038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7112000" cy="4419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5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952513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952513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3969572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3969572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9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247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52" y="1952513"/>
            <a:ext cx="10906298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42851" y="3969572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184669" y="3969572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7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49" y="1952513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84669" y="1952513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42697" y="3969572"/>
            <a:ext cx="10906298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7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43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952513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341899" y="1952513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8035638" y="1952513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42851" y="3969572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4341899" y="3969572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8035638" y="3969572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9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31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2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0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728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7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6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951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857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907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42852" y="1008529"/>
            <a:ext cx="10906298" cy="403412"/>
          </a:xfrm>
        </p:spPr>
        <p:txBody>
          <a:bodyPr wrap="none" tIns="0" bIns="0" anchor="t"/>
          <a:lstStyle>
            <a:lvl1pPr marL="0" indent="0"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Section Divider style</a:t>
            </a:r>
          </a:p>
        </p:txBody>
      </p:sp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2852" y="1420011"/>
            <a:ext cx="10906298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2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/>
              <a:t>Slide Tags</a:t>
            </a:r>
          </a:p>
        </p:txBody>
      </p:sp>
      <p:sp>
        <p:nvSpPr>
          <p:cNvPr id="8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441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42852" y="1008529"/>
            <a:ext cx="10906298" cy="403412"/>
          </a:xfrm>
        </p:spPr>
        <p:txBody>
          <a:bodyPr wrap="none" tIns="0" bIns="0" anchor="t"/>
          <a:lstStyle>
            <a:lvl1pPr marL="0" indent="0"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Appendix Divider style</a:t>
            </a:r>
          </a:p>
        </p:txBody>
      </p:sp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2852" y="1420011"/>
            <a:ext cx="10906298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2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/>
              <a:t>Slide Tags</a:t>
            </a:r>
          </a:p>
        </p:txBody>
      </p:sp>
      <p:sp>
        <p:nvSpPr>
          <p:cNvPr id="9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468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493113" y="1944447"/>
            <a:ext cx="7204364" cy="78226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642852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081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642852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308284" y="3167623"/>
            <a:ext cx="8145369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4038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8800" y="1752600"/>
            <a:ext cx="7112000" cy="4419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A0578F7C-3141-4F16-9CF9-21C50ED04B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6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370144" y="5640896"/>
            <a:ext cx="1476347" cy="816350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72" name="Frame Line"/>
          <p:cNvCxnSpPr/>
          <p:nvPr userDrawn="1"/>
        </p:nvCxnSpPr>
        <p:spPr>
          <a:xfrm flipV="1">
            <a:off x="2309091" y="1006542"/>
            <a:ext cx="9230734" cy="136460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>
          <a:xfrm>
            <a:off x="2493113" y="1944444"/>
            <a:ext cx="7204364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tx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(move higher if title is only one line)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6"/>
            </p:custDataLst>
          </p:nvPr>
        </p:nvSpPr>
        <p:spPr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317081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254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493113" y="1944444"/>
            <a:ext cx="7204364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(move higher if title is only one line)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2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642852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b="0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6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61818" y="317081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48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>
            <a:lvl1pPr>
              <a:defRPr sz="3177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6400800" cy="762000"/>
          </a:xfrm>
        </p:spPr>
        <p:txBody>
          <a:bodyPr anchor="b"/>
          <a:lstStyle>
            <a:lvl1pPr>
              <a:defRPr sz="882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legal and copyright disclaimers here.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72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  <p:sp>
        <p:nvSpPr>
          <p:cNvPr id="38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590910" y="3299961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584708" y="3574280"/>
            <a:ext cx="1720688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590910" y="3840533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3171487"/>
            <a:ext cx="1702398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9179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10948595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  <a:lvl6pPr>
              <a:defRPr sz="1412" baseline="0"/>
            </a:lvl6pPr>
            <a:lvl7pPr>
              <a:buAutoNum type="alphaLcPeriod"/>
              <a:defRPr sz="1412"/>
            </a:lvl7pPr>
            <a:lvl8pPr>
              <a:buAutoNum type="romanLcPeriod"/>
              <a:defRPr sz="1412"/>
            </a:lvl8pPr>
            <a:lvl9pPr>
              <a:defRPr sz="1412"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8555541" y="5717943"/>
            <a:ext cx="282388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2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7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1100" y="1815353"/>
            <a:ext cx="53860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50790" y="1815353"/>
            <a:ext cx="53887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1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810519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2" y="1815353"/>
            <a:ext cx="7246204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17654" y="1815353"/>
            <a:ext cx="3521852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  <p:sp>
        <p:nvSpPr>
          <p:cNvPr id="41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3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5389581" cy="2084294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49925" y="1815353"/>
            <a:ext cx="5389581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0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65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6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3599017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90911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49925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90911" y="3294530"/>
            <a:ext cx="10948595" cy="2823882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7658683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90911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49925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49925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45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4303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685800"/>
            <a:ext cx="711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8800" y="1752600"/>
            <a:ext cx="7112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34544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7002" y="-2971800"/>
            <a:ext cx="152399" cy="7315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A110C223-18A3-435B-BA75-687AEBD9C74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43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7045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9844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26328231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8265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5"/>
          <p:cNvSpPr>
            <a:spLocks noGrp="1"/>
          </p:cNvSpPr>
          <p:nvPr>
            <p:ph sz="quarter" idx="34"/>
          </p:nvPr>
        </p:nvSpPr>
        <p:spPr>
          <a:xfrm>
            <a:off x="590911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35"/>
          </p:nvPr>
        </p:nvSpPr>
        <p:spPr>
          <a:xfrm>
            <a:off x="4298265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36"/>
          </p:nvPr>
        </p:nvSpPr>
        <p:spPr>
          <a:xfrm>
            <a:off x="8005619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5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3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34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904032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8014278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ags" hidden="1"/>
          <p:cNvSpPr txBox="1"/>
          <p:nvPr userDrawn="1">
            <p:custDataLst>
              <p:tags r:id="rId1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5" name="Hea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12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3223322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0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5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1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870351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1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1796407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33253399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0"/>
            <a:ext cx="7204363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6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6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2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165275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  <p:sp>
        <p:nvSpPr>
          <p:cNvPr id="32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34"/>
          <p:cNvSpPr>
            <a:spLocks noGrp="1"/>
          </p:cNvSpPr>
          <p:nvPr>
            <p:ph sz="quarter" idx="10" hasCustomPrompt="1"/>
            <p:custDataLst>
              <p:tags r:id="rId9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31807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0F4E0F03-26B4-4973-B9C2-5C22E466100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9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0806"/>
            <a:ext cx="10972800" cy="45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6" tIns="39677" rIns="79356" bIns="39677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7630"/>
            <a:ext cx="10972800" cy="4928137"/>
          </a:xfrm>
          <a:prstGeom prst="rect">
            <a:avLst/>
          </a:prstGeom>
        </p:spPr>
        <p:txBody>
          <a:bodyPr lIns="79364" tIns="39682" rIns="79364" bIns="39682"/>
          <a:lstStyle>
            <a:lvl1pPr algn="just">
              <a:defRPr lang="en-US" altLang="ja-JP" sz="2133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1pPr>
            <a:lvl2pPr algn="just">
              <a:defRPr lang="en-US" altLang="ja-JP" sz="1867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2pPr>
            <a:lvl3pPr algn="just">
              <a:defRPr lang="en-US" altLang="ja-JP" sz="1733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3pPr>
            <a:lvl4pPr algn="just">
              <a:defRPr lang="en-US" altLang="ja-JP" sz="1467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4pPr>
            <a:lvl5pPr algn="just">
              <a:defRPr lang="en-US" altLang="ja-JP" sz="1467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309056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: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0"/>
            <a:ext cx="107696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6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ags" Target="../tags/tag55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ags" Target="../tags/tag5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ags" Target="../tags/tag228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382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oleObject" Target="../embeddings/oleObject4.bin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3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752600"/>
            <a:ext cx="107695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36" y="6324600"/>
            <a:ext cx="7014464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245599" y="63246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915" r:id="rId23"/>
    <p:sldLayoutId id="2147483916" r:id="rId24"/>
    <p:sldLayoutId id="2147483940" r:id="rId25"/>
    <p:sldLayoutId id="2147483941" r:id="rId26"/>
    <p:sldLayoutId id="2147484016" r:id="rId27"/>
    <p:sldLayoutId id="2147484017" r:id="rId2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">
                  <p:embed/>
                </p:oleObj>
              </mc:Choice>
              <mc:Fallback>
                <p:oleObj name="think-cell Slide" r:id="rId27" imgW="360" imgH="360" progId="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id" hidden="1"/>
          <p:cNvGrpSpPr/>
          <p:nvPr>
            <p:custDataLst>
              <p:tags r:id="rId26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911" y="943983"/>
            <a:ext cx="10958239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911" y="1815353"/>
            <a:ext cx="10947102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876" y="6252882"/>
            <a:ext cx="7035834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9245599" y="63246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1412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id" hidden="1"/>
          <p:cNvGrpSpPr/>
          <p:nvPr>
            <p:custDataLst>
              <p:tags r:id="rId23"/>
            </p:custDataLst>
          </p:nvPr>
        </p:nvGrpSpPr>
        <p:grpSpPr>
          <a:xfrm>
            <a:off x="642852" y="605118"/>
            <a:ext cx="10906298" cy="5922085"/>
            <a:chOff x="530352" y="685800"/>
            <a:chExt cx="8997696" cy="6711696"/>
          </a:xfrm>
        </p:grpSpPr>
        <p:sp>
          <p:nvSpPr>
            <p:cNvPr id="55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GB" sz="971" dirty="0"/>
            </a:p>
          </p:txBody>
        </p:sp>
        <p:sp>
          <p:nvSpPr>
            <p:cNvPr id="56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GB" sz="971" dirty="0"/>
            </a:p>
          </p:txBody>
        </p:sp>
        <p:sp>
          <p:nvSpPr>
            <p:cNvPr id="57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8" name="Group 600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5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6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7" name="Content block 603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8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9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59" name="Group 500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9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0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1" name="Content block 503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2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3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0" name="Group 400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3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4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5" name="Content block 403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6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7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1" name="Group 300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7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8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9" name="Content block 303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0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1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2" name="Group 200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1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2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3" name="Content block 203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4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5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3" name="Group 100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7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8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9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2" y="1008529"/>
            <a:ext cx="10906298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2" y="1952513"/>
            <a:ext cx="10906298" cy="3896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2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9245599" y="60960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588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9571" marR="0" indent="-200316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05150" marR="0" indent="-20978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9785" indent="-209785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9571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02348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id" hidden="1"/>
          <p:cNvGrpSpPr/>
          <p:nvPr>
            <p:custDataLst>
              <p:tags r:id="rId2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911" y="943983"/>
            <a:ext cx="10958239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911" y="1815353"/>
            <a:ext cx="10947102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876" y="6252882"/>
            <a:ext cx="7035834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9245599" y="63246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4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5" r:id="rId18"/>
    <p:sldLayoutId id="2147484018" r:id="rId19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1412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7" Type="http://schemas.openxmlformats.org/officeDocument/2006/relationships/image" Target="../media/image13.png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5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72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5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4" Type="http://schemas.openxmlformats.org/officeDocument/2006/relationships/tags" Target="../tags/tag5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99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600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7" Type="http://schemas.openxmlformats.org/officeDocument/2006/relationships/image" Target="../media/image6.jpeg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5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69" y="417548"/>
            <a:ext cx="10591801" cy="60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850079" y="764095"/>
            <a:ext cx="9127534" cy="3654741"/>
          </a:xfrm>
          <a:custGeom>
            <a:avLst/>
            <a:gdLst>
              <a:gd name="T0" fmla="*/ 6620 w 6620"/>
              <a:gd name="T1" fmla="*/ 2621 h 2621"/>
              <a:gd name="T2" fmla="*/ 3075 w 6620"/>
              <a:gd name="T3" fmla="*/ 0 h 2621"/>
              <a:gd name="T4" fmla="*/ 0 w 6620"/>
              <a:gd name="T5" fmla="*/ 0 h 2621"/>
              <a:gd name="T6" fmla="*/ 3545 w 6620"/>
              <a:gd name="T7" fmla="*/ 2621 h 2621"/>
              <a:gd name="T8" fmla="*/ 6620 w 6620"/>
              <a:gd name="T9" fmla="*/ 2621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0" h="2621">
                <a:moveTo>
                  <a:pt x="6620" y="2621"/>
                </a:moveTo>
                <a:lnTo>
                  <a:pt x="3075" y="0"/>
                </a:lnTo>
                <a:lnTo>
                  <a:pt x="0" y="0"/>
                </a:lnTo>
                <a:lnTo>
                  <a:pt x="3545" y="2621"/>
                </a:lnTo>
                <a:lnTo>
                  <a:pt x="6620" y="26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2803621" y="764095"/>
            <a:ext cx="8002449" cy="3654741"/>
          </a:xfrm>
          <a:custGeom>
            <a:avLst/>
            <a:gdLst>
              <a:gd name="T0" fmla="*/ 3545 w 5804"/>
              <a:gd name="T1" fmla="*/ 2621 h 2621"/>
              <a:gd name="T2" fmla="*/ 5804 w 5804"/>
              <a:gd name="T3" fmla="*/ 2621 h 2621"/>
              <a:gd name="T4" fmla="*/ 5804 w 5804"/>
              <a:gd name="T5" fmla="*/ 0 h 2621"/>
              <a:gd name="T6" fmla="*/ 0 w 5804"/>
              <a:gd name="T7" fmla="*/ 0 h 2621"/>
              <a:gd name="T8" fmla="*/ 3545 w 5804"/>
              <a:gd name="T9" fmla="*/ 2621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4" h="2621">
                <a:moveTo>
                  <a:pt x="3545" y="2621"/>
                </a:moveTo>
                <a:lnTo>
                  <a:pt x="5804" y="2621"/>
                </a:lnTo>
                <a:lnTo>
                  <a:pt x="5804" y="0"/>
                </a:lnTo>
                <a:lnTo>
                  <a:pt x="0" y="0"/>
                </a:lnTo>
                <a:lnTo>
                  <a:pt x="3545" y="26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599" y="525100"/>
            <a:ext cx="10591801" cy="6028100"/>
          </a:xfrm>
          <a:custGeom>
            <a:avLst/>
            <a:gdLst>
              <a:gd name="connsiteX0" fmla="*/ 0 w 12195175"/>
              <a:gd name="connsiteY0" fmla="*/ 0 h 6856413"/>
              <a:gd name="connsiteX1" fmla="*/ 12195175 w 12195175"/>
              <a:gd name="connsiteY1" fmla="*/ 0 h 6856413"/>
              <a:gd name="connsiteX2" fmla="*/ 12195175 w 12195175"/>
              <a:gd name="connsiteY2" fmla="*/ 6856413 h 6856413"/>
              <a:gd name="connsiteX3" fmla="*/ 0 w 12195175"/>
              <a:gd name="connsiteY3" fmla="*/ 6856413 h 6856413"/>
              <a:gd name="connsiteX4" fmla="*/ 0 w 12195175"/>
              <a:gd name="connsiteY4" fmla="*/ 0 h 6856413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862852 h 6862852"/>
              <a:gd name="connsiteX3" fmla="*/ 0 w 12195175"/>
              <a:gd name="connsiteY3" fmla="*/ 6862852 h 6862852"/>
              <a:gd name="connsiteX4" fmla="*/ 0 w 12195175"/>
              <a:gd name="connsiteY4" fmla="*/ 6439 h 68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6862852">
                <a:moveTo>
                  <a:pt x="0" y="6439"/>
                </a:moveTo>
                <a:lnTo>
                  <a:pt x="2968580" y="0"/>
                </a:lnTo>
                <a:lnTo>
                  <a:pt x="12195175" y="6862852"/>
                </a:lnTo>
                <a:lnTo>
                  <a:pt x="0" y="6862852"/>
                </a:lnTo>
                <a:lnTo>
                  <a:pt x="0" y="6439"/>
                </a:lnTo>
                <a:close/>
              </a:path>
            </a:pathLst>
          </a:custGeom>
          <a:solidFill>
            <a:srgbClr val="A3202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1648734" y="942267"/>
            <a:ext cx="3797000" cy="2437424"/>
          </a:xfrm>
          <a:custGeom>
            <a:avLst/>
            <a:gdLst>
              <a:gd name="T0" fmla="*/ 2793 w 2793"/>
              <a:gd name="T1" fmla="*/ 1748 h 1748"/>
              <a:gd name="T2" fmla="*/ 428 w 2793"/>
              <a:gd name="T3" fmla="*/ 0 h 1748"/>
              <a:gd name="T4" fmla="*/ 0 w 2793"/>
              <a:gd name="T5" fmla="*/ 0 h 1748"/>
              <a:gd name="T6" fmla="*/ 2363 w 2793"/>
              <a:gd name="T7" fmla="*/ 1748 h 1748"/>
              <a:gd name="T8" fmla="*/ 2793 w 2793"/>
              <a:gd name="T9" fmla="*/ 1748 h 1748"/>
              <a:gd name="connsiteX0" fmla="*/ 10058 w 10058"/>
              <a:gd name="connsiteY0" fmla="*/ 10000 h 10000"/>
              <a:gd name="connsiteX1" fmla="*/ 1532 w 10058"/>
              <a:gd name="connsiteY1" fmla="*/ 0 h 10000"/>
              <a:gd name="connsiteX2" fmla="*/ 0 w 10058"/>
              <a:gd name="connsiteY2" fmla="*/ 0 h 10000"/>
              <a:gd name="connsiteX3" fmla="*/ 8460 w 10058"/>
              <a:gd name="connsiteY3" fmla="*/ 10000 h 10000"/>
              <a:gd name="connsiteX4" fmla="*/ 10058 w 1005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10058" y="10000"/>
                </a:moveTo>
                <a:lnTo>
                  <a:pt x="1532" y="0"/>
                </a:lnTo>
                <a:lnTo>
                  <a:pt x="0" y="0"/>
                </a:lnTo>
                <a:lnTo>
                  <a:pt x="8460" y="10000"/>
                </a:lnTo>
                <a:lnTo>
                  <a:pt x="10058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3914962" y="1076156"/>
            <a:ext cx="1971648" cy="1522660"/>
          </a:xfrm>
          <a:custGeom>
            <a:avLst/>
            <a:gdLst>
              <a:gd name="T0" fmla="*/ 0 w 1444"/>
              <a:gd name="T1" fmla="*/ 0 h 1068"/>
              <a:gd name="T2" fmla="*/ 1444 w 1444"/>
              <a:gd name="T3" fmla="*/ 1068 h 1068"/>
              <a:gd name="T4" fmla="*/ 1430 w 1444"/>
              <a:gd name="T5" fmla="*/ 874 h 1068"/>
              <a:gd name="T6" fmla="*/ 248 w 1444"/>
              <a:gd name="T7" fmla="*/ 0 h 1068"/>
              <a:gd name="T8" fmla="*/ 0 w 1444"/>
              <a:gd name="T9" fmla="*/ 0 h 1068"/>
              <a:gd name="connsiteX0" fmla="*/ 0 w 9903"/>
              <a:gd name="connsiteY0" fmla="*/ 0 h 10025"/>
              <a:gd name="connsiteX1" fmla="*/ 9889 w 9903"/>
              <a:gd name="connsiteY1" fmla="*/ 10025 h 10025"/>
              <a:gd name="connsiteX2" fmla="*/ 9903 w 9903"/>
              <a:gd name="connsiteY2" fmla="*/ 8184 h 10025"/>
              <a:gd name="connsiteX3" fmla="*/ 1717 w 9903"/>
              <a:gd name="connsiteY3" fmla="*/ 0 h 10025"/>
              <a:gd name="connsiteX4" fmla="*/ 0 w 9903"/>
              <a:gd name="connsiteY4" fmla="*/ 0 h 10025"/>
              <a:gd name="connsiteX0" fmla="*/ 0 w 10000"/>
              <a:gd name="connsiteY0" fmla="*/ 0 h 10050"/>
              <a:gd name="connsiteX1" fmla="*/ 9930 w 10000"/>
              <a:gd name="connsiteY1" fmla="*/ 10050 h 10050"/>
              <a:gd name="connsiteX2" fmla="*/ 10000 w 10000"/>
              <a:gd name="connsiteY2" fmla="*/ 8164 h 10050"/>
              <a:gd name="connsiteX3" fmla="*/ 1734 w 10000"/>
              <a:gd name="connsiteY3" fmla="*/ 0 h 10050"/>
              <a:gd name="connsiteX4" fmla="*/ 0 w 10000"/>
              <a:gd name="connsiteY4" fmla="*/ 0 h 10050"/>
              <a:gd name="connsiteX0" fmla="*/ 0 w 10000"/>
              <a:gd name="connsiteY0" fmla="*/ 0 h 10050"/>
              <a:gd name="connsiteX1" fmla="*/ 9930 w 10000"/>
              <a:gd name="connsiteY1" fmla="*/ 10050 h 10050"/>
              <a:gd name="connsiteX2" fmla="*/ 10000 w 10000"/>
              <a:gd name="connsiteY2" fmla="*/ 8338 h 10050"/>
              <a:gd name="connsiteX3" fmla="*/ 1734 w 10000"/>
              <a:gd name="connsiteY3" fmla="*/ 0 h 10050"/>
              <a:gd name="connsiteX4" fmla="*/ 0 w 10000"/>
              <a:gd name="connsiteY4" fmla="*/ 0 h 10050"/>
              <a:gd name="connsiteX0" fmla="*/ 0 w 10000"/>
              <a:gd name="connsiteY0" fmla="*/ 0 h 10199"/>
              <a:gd name="connsiteX1" fmla="*/ 9949 w 10000"/>
              <a:gd name="connsiteY1" fmla="*/ 10199 h 10199"/>
              <a:gd name="connsiteX2" fmla="*/ 10000 w 10000"/>
              <a:gd name="connsiteY2" fmla="*/ 8338 h 10199"/>
              <a:gd name="connsiteX3" fmla="*/ 1734 w 10000"/>
              <a:gd name="connsiteY3" fmla="*/ 0 h 10199"/>
              <a:gd name="connsiteX4" fmla="*/ 0 w 10000"/>
              <a:gd name="connsiteY4" fmla="*/ 0 h 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99">
                <a:moveTo>
                  <a:pt x="0" y="0"/>
                </a:moveTo>
                <a:lnTo>
                  <a:pt x="9949" y="10199"/>
                </a:lnTo>
                <a:cubicBezTo>
                  <a:pt x="9954" y="9587"/>
                  <a:pt x="9995" y="8950"/>
                  <a:pt x="10000" y="8338"/>
                </a:cubicBezTo>
                <a:lnTo>
                  <a:pt x="17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949654" y="3004298"/>
            <a:ext cx="3456606" cy="2581047"/>
          </a:xfrm>
          <a:custGeom>
            <a:avLst/>
            <a:gdLst>
              <a:gd name="T0" fmla="*/ 2507 w 2507"/>
              <a:gd name="T1" fmla="*/ 1851 h 1851"/>
              <a:gd name="T2" fmla="*/ 0 w 2507"/>
              <a:gd name="T3" fmla="*/ 0 h 1851"/>
              <a:gd name="T4" fmla="*/ 0 w 2507"/>
              <a:gd name="T5" fmla="*/ 182 h 1851"/>
              <a:gd name="T6" fmla="*/ 2259 w 2507"/>
              <a:gd name="T7" fmla="*/ 1851 h 1851"/>
              <a:gd name="T8" fmla="*/ 2507 w 2507"/>
              <a:gd name="T9" fmla="*/ 1851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7" h="1851">
                <a:moveTo>
                  <a:pt x="2507" y="1851"/>
                </a:moveTo>
                <a:lnTo>
                  <a:pt x="0" y="0"/>
                </a:lnTo>
                <a:lnTo>
                  <a:pt x="0" y="182"/>
                </a:lnTo>
                <a:lnTo>
                  <a:pt x="2259" y="1851"/>
                </a:lnTo>
                <a:lnTo>
                  <a:pt x="2507" y="18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009790" y="4370692"/>
            <a:ext cx="3120183" cy="2069299"/>
          </a:xfrm>
          <a:custGeom>
            <a:avLst/>
            <a:gdLst>
              <a:gd name="T0" fmla="*/ 0 w 2263"/>
              <a:gd name="T1" fmla="*/ 0 h 1492"/>
              <a:gd name="T2" fmla="*/ 2015 w 2263"/>
              <a:gd name="T3" fmla="*/ 1492 h 1492"/>
              <a:gd name="T4" fmla="*/ 2263 w 2263"/>
              <a:gd name="T5" fmla="*/ 1492 h 1492"/>
              <a:gd name="T6" fmla="*/ 248 w 2263"/>
              <a:gd name="T7" fmla="*/ 0 h 1492"/>
              <a:gd name="T8" fmla="*/ 0 w 2263"/>
              <a:gd name="T9" fmla="*/ 0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3" h="1492">
                <a:moveTo>
                  <a:pt x="0" y="0"/>
                </a:moveTo>
                <a:lnTo>
                  <a:pt x="2015" y="1492"/>
                </a:lnTo>
                <a:lnTo>
                  <a:pt x="2263" y="1492"/>
                </a:lnTo>
                <a:lnTo>
                  <a:pt x="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645180" y="4109297"/>
            <a:ext cx="3160892" cy="2367703"/>
          </a:xfrm>
          <a:custGeom>
            <a:avLst/>
            <a:gdLst>
              <a:gd name="T0" fmla="*/ 459 w 2273"/>
              <a:gd name="T1" fmla="*/ 0 h 1698"/>
              <a:gd name="T2" fmla="*/ 0 w 2273"/>
              <a:gd name="T3" fmla="*/ 0 h 1698"/>
              <a:gd name="T4" fmla="*/ 2273 w 2273"/>
              <a:gd name="T5" fmla="*/ 1698 h 1698"/>
              <a:gd name="T6" fmla="*/ 2273 w 2273"/>
              <a:gd name="T7" fmla="*/ 1340 h 1698"/>
              <a:gd name="T8" fmla="*/ 459 w 2273"/>
              <a:gd name="T9" fmla="*/ 0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3" h="1698">
                <a:moveTo>
                  <a:pt x="459" y="0"/>
                </a:moveTo>
                <a:lnTo>
                  <a:pt x="0" y="0"/>
                </a:lnTo>
                <a:lnTo>
                  <a:pt x="2273" y="1698"/>
                </a:lnTo>
                <a:lnTo>
                  <a:pt x="2273" y="1340"/>
                </a:lnTo>
                <a:lnTo>
                  <a:pt x="4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7672099" y="4072289"/>
            <a:ext cx="3133971" cy="2367703"/>
          </a:xfrm>
          <a:custGeom>
            <a:avLst/>
            <a:gdLst>
              <a:gd name="T0" fmla="*/ 459 w 2273"/>
              <a:gd name="T1" fmla="*/ 0 h 1698"/>
              <a:gd name="T2" fmla="*/ 0 w 2273"/>
              <a:gd name="T3" fmla="*/ 0 h 1698"/>
              <a:gd name="T4" fmla="*/ 2273 w 2273"/>
              <a:gd name="T5" fmla="*/ 1698 h 1698"/>
              <a:gd name="T6" fmla="*/ 2273 w 2273"/>
              <a:gd name="T7" fmla="*/ 1340 h 1698"/>
              <a:gd name="T8" fmla="*/ 459 w 2273"/>
              <a:gd name="T9" fmla="*/ 0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3" h="1698">
                <a:moveTo>
                  <a:pt x="459" y="0"/>
                </a:moveTo>
                <a:lnTo>
                  <a:pt x="0" y="0"/>
                </a:lnTo>
                <a:lnTo>
                  <a:pt x="2273" y="1698"/>
                </a:lnTo>
                <a:lnTo>
                  <a:pt x="2273" y="1340"/>
                </a:lnTo>
                <a:lnTo>
                  <a:pt x="4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497319" y="3271238"/>
            <a:ext cx="2149521" cy="1147598"/>
          </a:xfrm>
          <a:custGeom>
            <a:avLst/>
            <a:gdLst>
              <a:gd name="T0" fmla="*/ 0 w 1559"/>
              <a:gd name="T1" fmla="*/ 0 h 823"/>
              <a:gd name="T2" fmla="*/ 1100 w 1559"/>
              <a:gd name="T3" fmla="*/ 823 h 823"/>
              <a:gd name="T4" fmla="*/ 1559 w 1559"/>
              <a:gd name="T5" fmla="*/ 823 h 823"/>
              <a:gd name="T6" fmla="*/ 1114 w 1559"/>
              <a:gd name="T7" fmla="*/ 823 h 823"/>
              <a:gd name="T8" fmla="*/ 0 w 1559"/>
              <a:gd name="T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9" h="823">
                <a:moveTo>
                  <a:pt x="0" y="0"/>
                </a:moveTo>
                <a:lnTo>
                  <a:pt x="1100" y="823"/>
                </a:lnTo>
                <a:lnTo>
                  <a:pt x="1559" y="823"/>
                </a:lnTo>
                <a:lnTo>
                  <a:pt x="1114" y="823"/>
                </a:lnTo>
                <a:lnTo>
                  <a:pt x="0" y="0"/>
                </a:lnTo>
                <a:close/>
              </a:path>
            </a:pathLst>
          </a:custGeom>
          <a:solidFill>
            <a:srgbClr val="8A4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497319" y="3271238"/>
            <a:ext cx="2149521" cy="1147598"/>
          </a:xfrm>
          <a:custGeom>
            <a:avLst/>
            <a:gdLst>
              <a:gd name="T0" fmla="*/ 0 w 1559"/>
              <a:gd name="T1" fmla="*/ 0 h 823"/>
              <a:gd name="T2" fmla="*/ 1100 w 1559"/>
              <a:gd name="T3" fmla="*/ 823 h 823"/>
              <a:gd name="T4" fmla="*/ 1559 w 1559"/>
              <a:gd name="T5" fmla="*/ 823 h 823"/>
              <a:gd name="T6" fmla="*/ 1114 w 1559"/>
              <a:gd name="T7" fmla="*/ 823 h 823"/>
              <a:gd name="T8" fmla="*/ 0 w 1559"/>
              <a:gd name="T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9" h="823">
                <a:moveTo>
                  <a:pt x="0" y="0"/>
                </a:moveTo>
                <a:lnTo>
                  <a:pt x="1100" y="823"/>
                </a:lnTo>
                <a:lnTo>
                  <a:pt x="1559" y="823"/>
                </a:lnTo>
                <a:lnTo>
                  <a:pt x="1114" y="8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393225" y="3201519"/>
            <a:ext cx="2240520" cy="1217317"/>
          </a:xfrm>
          <a:custGeom>
            <a:avLst/>
            <a:gdLst>
              <a:gd name="T0" fmla="*/ 444 w 1625"/>
              <a:gd name="T1" fmla="*/ 0 h 873"/>
              <a:gd name="T2" fmla="*/ 0 w 1625"/>
              <a:gd name="T3" fmla="*/ 0 h 873"/>
              <a:gd name="T4" fmla="*/ 66 w 1625"/>
              <a:gd name="T5" fmla="*/ 50 h 873"/>
              <a:gd name="T6" fmla="*/ 1180 w 1625"/>
              <a:gd name="T7" fmla="*/ 873 h 873"/>
              <a:gd name="T8" fmla="*/ 1625 w 1625"/>
              <a:gd name="T9" fmla="*/ 873 h 873"/>
              <a:gd name="T10" fmla="*/ 444 w 1625"/>
              <a:gd name="T1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5" h="873">
                <a:moveTo>
                  <a:pt x="444" y="0"/>
                </a:moveTo>
                <a:lnTo>
                  <a:pt x="0" y="0"/>
                </a:lnTo>
                <a:lnTo>
                  <a:pt x="66" y="50"/>
                </a:lnTo>
                <a:lnTo>
                  <a:pt x="1180" y="873"/>
                </a:lnTo>
                <a:lnTo>
                  <a:pt x="1625" y="873"/>
                </a:lnTo>
                <a:lnTo>
                  <a:pt x="4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406319" y="3201519"/>
            <a:ext cx="2240520" cy="1217317"/>
          </a:xfrm>
          <a:custGeom>
            <a:avLst/>
            <a:gdLst>
              <a:gd name="T0" fmla="*/ 444 w 1625"/>
              <a:gd name="T1" fmla="*/ 0 h 873"/>
              <a:gd name="T2" fmla="*/ 0 w 1625"/>
              <a:gd name="T3" fmla="*/ 0 h 873"/>
              <a:gd name="T4" fmla="*/ 66 w 1625"/>
              <a:gd name="T5" fmla="*/ 50 h 873"/>
              <a:gd name="T6" fmla="*/ 1180 w 1625"/>
              <a:gd name="T7" fmla="*/ 873 h 873"/>
              <a:gd name="T8" fmla="*/ 1625 w 1625"/>
              <a:gd name="T9" fmla="*/ 873 h 873"/>
              <a:gd name="T10" fmla="*/ 444 w 1625"/>
              <a:gd name="T1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5" h="873">
                <a:moveTo>
                  <a:pt x="444" y="0"/>
                </a:moveTo>
                <a:lnTo>
                  <a:pt x="0" y="0"/>
                </a:lnTo>
                <a:lnTo>
                  <a:pt x="66" y="50"/>
                </a:lnTo>
                <a:lnTo>
                  <a:pt x="1180" y="873"/>
                </a:lnTo>
                <a:lnTo>
                  <a:pt x="1625" y="873"/>
                </a:lnTo>
                <a:lnTo>
                  <a:pt x="4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149158" y="1120848"/>
            <a:ext cx="2240520" cy="1217317"/>
          </a:xfrm>
          <a:custGeom>
            <a:avLst/>
            <a:gdLst>
              <a:gd name="T0" fmla="*/ 444 w 1625"/>
              <a:gd name="T1" fmla="*/ 0 h 873"/>
              <a:gd name="T2" fmla="*/ 0 w 1625"/>
              <a:gd name="T3" fmla="*/ 0 h 873"/>
              <a:gd name="T4" fmla="*/ 66 w 1625"/>
              <a:gd name="T5" fmla="*/ 50 h 873"/>
              <a:gd name="T6" fmla="*/ 1180 w 1625"/>
              <a:gd name="T7" fmla="*/ 873 h 873"/>
              <a:gd name="T8" fmla="*/ 1625 w 1625"/>
              <a:gd name="T9" fmla="*/ 873 h 873"/>
              <a:gd name="T10" fmla="*/ 444 w 1625"/>
              <a:gd name="T1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5" h="873">
                <a:moveTo>
                  <a:pt x="444" y="0"/>
                </a:moveTo>
                <a:lnTo>
                  <a:pt x="0" y="0"/>
                </a:lnTo>
                <a:lnTo>
                  <a:pt x="66" y="50"/>
                </a:lnTo>
                <a:lnTo>
                  <a:pt x="1180" y="873"/>
                </a:lnTo>
                <a:lnTo>
                  <a:pt x="1625" y="873"/>
                </a:lnTo>
                <a:lnTo>
                  <a:pt x="4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479200" y="1148970"/>
            <a:ext cx="1365600" cy="1025184"/>
          </a:xfrm>
          <a:custGeom>
            <a:avLst/>
            <a:gdLst>
              <a:gd name="T0" fmla="*/ 0 w 1444"/>
              <a:gd name="T1" fmla="*/ 0 h 1068"/>
              <a:gd name="T2" fmla="*/ 1444 w 1444"/>
              <a:gd name="T3" fmla="*/ 1068 h 1068"/>
              <a:gd name="T4" fmla="*/ 1430 w 1444"/>
              <a:gd name="T5" fmla="*/ 874 h 1068"/>
              <a:gd name="T6" fmla="*/ 248 w 1444"/>
              <a:gd name="T7" fmla="*/ 0 h 1068"/>
              <a:gd name="T8" fmla="*/ 0 w 1444"/>
              <a:gd name="T9" fmla="*/ 0 h 106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1717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1717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1717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6859 w 10000"/>
              <a:gd name="connsiteY4" fmla="*/ 5139 h 10000"/>
              <a:gd name="connsiteX5" fmla="*/ 1717 w 10000"/>
              <a:gd name="connsiteY5" fmla="*/ 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859 w 10000"/>
              <a:gd name="connsiteY1" fmla="*/ 6884 h 10000"/>
              <a:gd name="connsiteX2" fmla="*/ 10000 w 10000"/>
              <a:gd name="connsiteY2" fmla="*/ 10000 h 10000"/>
              <a:gd name="connsiteX3" fmla="*/ 9903 w 10000"/>
              <a:gd name="connsiteY3" fmla="*/ 8184 h 10000"/>
              <a:gd name="connsiteX4" fmla="*/ 6859 w 10000"/>
              <a:gd name="connsiteY4" fmla="*/ 5139 h 10000"/>
              <a:gd name="connsiteX5" fmla="*/ 6859 w 10000"/>
              <a:gd name="connsiteY5" fmla="*/ 5139 h 10000"/>
              <a:gd name="connsiteX6" fmla="*/ 1717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6859 w 10000"/>
              <a:gd name="connsiteY1" fmla="*/ 6884 h 10000"/>
              <a:gd name="connsiteX2" fmla="*/ 10000 w 10000"/>
              <a:gd name="connsiteY2" fmla="*/ 10000 h 10000"/>
              <a:gd name="connsiteX3" fmla="*/ 6859 w 10000"/>
              <a:gd name="connsiteY3" fmla="*/ 5139 h 10000"/>
              <a:gd name="connsiteX4" fmla="*/ 6859 w 10000"/>
              <a:gd name="connsiteY4" fmla="*/ 5139 h 10000"/>
              <a:gd name="connsiteX5" fmla="*/ 1717 w 10000"/>
              <a:gd name="connsiteY5" fmla="*/ 0 h 10000"/>
              <a:gd name="connsiteX6" fmla="*/ 0 w 10000"/>
              <a:gd name="connsiteY6" fmla="*/ 0 h 10000"/>
              <a:gd name="connsiteX0" fmla="*/ 0 w 6859"/>
              <a:gd name="connsiteY0" fmla="*/ 0 h 6884"/>
              <a:gd name="connsiteX1" fmla="*/ 6859 w 6859"/>
              <a:gd name="connsiteY1" fmla="*/ 6884 h 6884"/>
              <a:gd name="connsiteX2" fmla="*/ 6859 w 6859"/>
              <a:gd name="connsiteY2" fmla="*/ 5139 h 6884"/>
              <a:gd name="connsiteX3" fmla="*/ 6859 w 6859"/>
              <a:gd name="connsiteY3" fmla="*/ 5139 h 6884"/>
              <a:gd name="connsiteX4" fmla="*/ 1717 w 6859"/>
              <a:gd name="connsiteY4" fmla="*/ 0 h 6884"/>
              <a:gd name="connsiteX5" fmla="*/ 0 w 6859"/>
              <a:gd name="connsiteY5" fmla="*/ 0 h 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" h="6884">
                <a:moveTo>
                  <a:pt x="0" y="0"/>
                </a:moveTo>
                <a:lnTo>
                  <a:pt x="6859" y="6884"/>
                </a:lnTo>
                <a:lnTo>
                  <a:pt x="6859" y="5139"/>
                </a:lnTo>
                <a:lnTo>
                  <a:pt x="6859" y="5139"/>
                </a:lnTo>
                <a:lnTo>
                  <a:pt x="17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610" y="2971801"/>
            <a:ext cx="5536590" cy="150487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अधिकार अभिलेख सुधार</a:t>
            </a:r>
            <a:endParaRPr lang="en-US" sz="4000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5" name="Straight Connector 44"/>
          <p:cNvCxnSpPr>
            <a:stCxn id="9" idx="3"/>
          </p:cNvCxnSpPr>
          <p:nvPr/>
        </p:nvCxnSpPr>
        <p:spPr>
          <a:xfrm flipV="1">
            <a:off x="228599" y="6542318"/>
            <a:ext cx="10591801" cy="108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374" y="728032"/>
            <a:ext cx="2287423" cy="22762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4269" y="6132064"/>
            <a:ext cx="10591801" cy="34399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20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20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2000" dirty="0" err="1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10806070" y="6248400"/>
            <a:ext cx="928730" cy="227655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1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505027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3000" i="0" dirty="0"/>
              <a:t>पटवारी द्वारा आवेदन दर्ज करना </a:t>
            </a:r>
            <a:endParaRPr lang="en-US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667000" cy="517064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"सेव"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"फाइनल सेव 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59" y="838200"/>
            <a:ext cx="8802541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541" y="4523371"/>
            <a:ext cx="4448796" cy="1648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52400"/>
            <a:ext cx="11476724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3000" i="0" dirty="0"/>
              <a:t>तहसीलदार को आवेदन भेजना </a:t>
            </a:r>
            <a:endParaRPr lang="en-US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667000" cy="541686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 एक नयी स्क्रीन आएगी, यूजर द्वारा  “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OK”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क्लिक करने से आवेदन तहसीलदार को  प्रेषित कर दिया जाएगा |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838201"/>
            <a:ext cx="8763000" cy="54168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46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स्तिथि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3" y="630451"/>
            <a:ext cx="2663737" cy="55515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आवेदन स्तिथि लिंक के अंतर्गत पटवारी यूजर द्वारा प्रेषित समस्त आवेदन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वर्तमान आवेदन स्तिथि सहित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341203"/>
            <a:ext cx="8915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altLang="ja-JP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नोट:कलेक्टर यूजर द्वारा आवेदन सफलतापूर्वक अनुमोदन किये जाने के पश्चात पटवारी यूजर द्वारा आदेश अनुपालन अथवा भूमि स्वामी सुधार के माध्यम से भूमिस्वामी जोड़ा जाना अनिवार्य होगा।</a:t>
            </a:r>
            <a:endParaRPr lang="en-US" altLang="ja-JP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38200"/>
            <a:ext cx="8915400" cy="45030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0149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" name="Group 9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64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62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3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1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2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4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3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4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3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5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2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900000">
            <a:off x="3890364" y="-1018707"/>
            <a:ext cx="8163092" cy="7895681"/>
            <a:chOff x="3258468" y="0"/>
            <a:chExt cx="7434932" cy="7191375"/>
          </a:xfrm>
        </p:grpSpPr>
        <p:sp>
          <p:nvSpPr>
            <p:cNvPr id="13" name="Rounded Rectangle 12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900000">
            <a:off x="3854501" y="-983138"/>
            <a:ext cx="8163092" cy="7895681"/>
            <a:chOff x="3258468" y="0"/>
            <a:chExt cx="7434932" cy="7191375"/>
          </a:xfrm>
        </p:grpSpPr>
        <p:sp>
          <p:nvSpPr>
            <p:cNvPr id="68" name="Rounded Rectangle 67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039772" y="914400"/>
            <a:ext cx="5049488" cy="159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तहसीलदार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85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33400" y="304799"/>
            <a:ext cx="8292737" cy="4397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3000" b="1" dirty="0" err="1">
                <a:solidFill>
                  <a:schemeClr val="tx2"/>
                </a:solidFill>
                <a:latin typeface="+mj-lt"/>
              </a:rPr>
              <a:t>यूजर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+mj-lt"/>
              </a:rPr>
              <a:t>डैशबोर्ड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 (</a:t>
            </a:r>
            <a:r>
              <a:rPr lang="hi-IN" sz="3000" b="1" dirty="0">
                <a:solidFill>
                  <a:schemeClr val="tx2"/>
                </a:solidFill>
                <a:latin typeface="+mj-lt"/>
              </a:rPr>
              <a:t>तहसीलदार यूजर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)</a:t>
            </a:r>
            <a:endParaRPr lang="en-GB" sz="30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13212"/>
            <a:ext cx="11476724" cy="6084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3000" i="0" dirty="0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763000" cy="5083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Rectangle 57"/>
          <p:cNvSpPr/>
          <p:nvPr/>
        </p:nvSpPr>
        <p:spPr>
          <a:xfrm>
            <a:off x="9372600" y="838200"/>
            <a:ext cx="2743200" cy="515974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तहसीलदार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अधिकार अभिलेख सुधार आइकॉन पर क्लिक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r>
              <a:rPr lang="hi-IN" dirty="0"/>
              <a:t> </a:t>
            </a: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01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86676" y="152400"/>
            <a:ext cx="11476724" cy="6084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चयन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61283"/>
            <a:ext cx="2587536" cy="54130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प्राप्त आवेदन लिंक के अंतर्गत पटवारी यूजर द्वारा प्रेषित समस्त आवेदन संख्या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IN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तहसीलदार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आवेदन संख्या पर क्लिक करना होगा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i-IN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77" y="838199"/>
            <a:ext cx="8885924" cy="5451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07325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517086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विस्तृत जानकारी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5380"/>
            <a:ext cx="2663736" cy="54130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अधिकार अभिलेख सुधार हेतु आवेदन का सम्पूर्ण विवरण तहसीलदार यूजर को प्रदर्शित होगा 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तहसीलदार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स्वीकृत करें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बटन पर  क्लिक करना होगा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IN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i-IN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838201"/>
            <a:ext cx="8915401" cy="2895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8" y="3810000"/>
            <a:ext cx="8915402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7721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9531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तहसीलदार द्वारा आवेदन अनुमोदन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743200" cy="526297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 एक नयी स्क्रीन आएगी, यूजर द्वारा  “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OK”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क्लिक करने से आवेदन  कलेक्टर को स्वीकृति हेतु प्रेषित कर दिया जाएगा |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75635"/>
            <a:ext cx="8839200" cy="5194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60584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92034" y="152400"/>
            <a:ext cx="11471366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स्तिथि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8200"/>
            <a:ext cx="2663736" cy="508985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भेजे गए आवेदन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लिंक के अंतर्गत तहसीलदार यूजर द्वारा प्रेषित समस्त आवेदन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वर्तमान आवेदन स्तिथि सहित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IN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N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35" y="838200"/>
            <a:ext cx="8880566" cy="5089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72176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" name="Group 9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64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62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3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1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2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4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3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4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3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5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2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900000">
            <a:off x="3890364" y="-1018707"/>
            <a:ext cx="8163092" cy="7895681"/>
            <a:chOff x="3258468" y="0"/>
            <a:chExt cx="7434932" cy="7191375"/>
          </a:xfrm>
        </p:grpSpPr>
        <p:sp>
          <p:nvSpPr>
            <p:cNvPr id="13" name="Rounded Rectangle 12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900000">
            <a:off x="3854501" y="-983138"/>
            <a:ext cx="8163092" cy="7895681"/>
            <a:chOff x="3258468" y="0"/>
            <a:chExt cx="7434932" cy="7191375"/>
          </a:xfrm>
        </p:grpSpPr>
        <p:sp>
          <p:nvSpPr>
            <p:cNvPr id="68" name="Rounded Rectangle 67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039772" y="914400"/>
            <a:ext cx="5049488" cy="528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कलेक्टर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300000"/>
              </a:lnSpc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4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98066" y="76200"/>
            <a:ext cx="11570772" cy="13415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3000" dirty="0"/>
            </a:br>
            <a:endParaRPr lang="en-GB" sz="3200" i="0" dirty="0">
              <a:solidFill>
                <a:schemeClr val="accent4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500244" y="1143000"/>
            <a:ext cx="11021196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  <a:cs typeface="Mangal"/>
            </a:endParaRPr>
          </a:p>
          <a:p>
            <a:pPr marL="34290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त्रुटिपूर्ण अधिकार अभिलेख में सुधार हेतु आवेदन करने के लिए पटवारी डैशबोर्ड में सुविधा </a:t>
            </a:r>
          </a:p>
          <a:p>
            <a:pPr marL="34290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ग्राम के समस्त त्रुटिपूर्ण अधिकार अभिलेख का एक आवेदन द्वारा सुधार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i-I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तहसीलदार/कलेक्टर द्वारा त्रुटिपूर्ण अधिकार अभिलेखों के सुधार की प्रगति हेतु मॉनिटरिंग की सुविधा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98067" y="-437247"/>
            <a:ext cx="11476724" cy="13849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3000" dirty="0"/>
            </a:br>
            <a:r>
              <a:rPr lang="hi-IN" sz="3000" i="0" dirty="0"/>
              <a:t>अधिकार अभिलेख सुधार प्रक्रिया </a:t>
            </a:r>
            <a:endParaRPr lang="en-US" sz="30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73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86676" y="152400"/>
            <a:ext cx="11476724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i="0" dirty="0" err="1"/>
              <a:t>यूजर</a:t>
            </a:r>
            <a:r>
              <a:rPr lang="en-US" sz="3000" i="0" dirty="0"/>
              <a:t> </a:t>
            </a:r>
            <a:r>
              <a:rPr lang="en-US" sz="3000" i="0" dirty="0" err="1"/>
              <a:t>डैशबोर्ड</a:t>
            </a:r>
            <a:r>
              <a:rPr lang="en-US" sz="3000" i="0" dirty="0"/>
              <a:t> (</a:t>
            </a:r>
            <a:r>
              <a:rPr lang="hi-IN" sz="3000" i="0" dirty="0"/>
              <a:t>कलेक्टर यूजर</a:t>
            </a:r>
            <a:r>
              <a:rPr lang="en-US" sz="3000" i="0" dirty="0"/>
              <a:t>)</a:t>
            </a:r>
            <a:endParaRPr lang="en-GB" sz="3000" i="0" noProof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1"/>
            <a:ext cx="8763000" cy="511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Rectangle 57"/>
          <p:cNvSpPr/>
          <p:nvPr/>
        </p:nvSpPr>
        <p:spPr>
          <a:xfrm>
            <a:off x="9372599" y="838200"/>
            <a:ext cx="2667001" cy="519071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कलेक्टर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अधिकार अभिलेख सुधार आइकॉन पर क्लिक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r>
              <a:rPr lang="hi-IN" dirty="0"/>
              <a:t> </a:t>
            </a:r>
            <a:endParaRPr lang="en-IN" dirty="0"/>
          </a:p>
          <a:p>
            <a:pPr marL="1694" algn="just" eaLnBrk="0" hangingPunct="0">
              <a:buSzPct val="100000"/>
            </a:pP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00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चयन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653534"/>
            <a:ext cx="2663736" cy="539634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प्राप्त आवेदन लिंक के अंतर्गत </a:t>
            </a: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तहसीलदार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यूजर द्वारा प्रेषित समस्त आवेदन संख्या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IN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कलेक्टर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आवेदन संख्या पर क्लिक करना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होगा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62824"/>
            <a:ext cx="8915400" cy="5002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95218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विस्तृत जानकारी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571158" y="838200"/>
            <a:ext cx="2544642" cy="536685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अधिकार अभिलेख सुधार हेतु आवेदन का सम्पूर्ण विवरण </a:t>
            </a:r>
            <a:r>
              <a:rPr lang="hi-IN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कलेक्टर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 यूजर को प्रदर्शित होगा ।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कलेक्टर 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यूजर को</a:t>
            </a:r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स्वीकृत करें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” 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बटन पर  क्लिक करना होगा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i-IN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38201"/>
            <a:ext cx="8994865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666733"/>
            <a:ext cx="8994865" cy="250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15440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3400" y="221903"/>
            <a:ext cx="13536301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कलेक्टर द्वारा आवेदन अनुमोदन </a:t>
            </a:r>
            <a:endParaRPr lang="en-GB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743200" cy="520142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 एक नयी स्क्रीन आएगी, यूजर द्वारा  “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OK”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क्लिक करने से आवेदन  सफलतापूर्वक अनुमोदित  कर दिया जाएगा |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56593"/>
            <a:ext cx="8915400" cy="5201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84317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06141"/>
            <a:ext cx="13514817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स्तिथि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8200"/>
            <a:ext cx="2587536" cy="536685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dirty="0"/>
              <a:t>भेजे गए आवेदन संख्या</a:t>
            </a:r>
            <a:r>
              <a:rPr lang="en-IN" dirty="0"/>
              <a:t> </a:t>
            </a:r>
            <a:r>
              <a:rPr lang="hi-IN" dirty="0"/>
              <a:t>लिंक के अंतर्गत कलेक्टर यूजर द्वारा प्रसंस्कृत समस्त आवेदन प्रदर्शित होंगे ।</a:t>
            </a: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838200"/>
            <a:ext cx="8915401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30779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1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कलेक्टर अनुमोदन पश्चात रिकॉर्ड अद्यतन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8200"/>
            <a:ext cx="2587536" cy="508985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कलेक्टर अनुमोदन पश्चात भूलेख पोर्टल पर रिकॉर्ड का अद्यतन कर दिया जाएगा जिसे भू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लेख सर्च के द्वारा ऑनलाइन देखा जा सकता है 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838200"/>
            <a:ext cx="8904325" cy="5089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07680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8" name="Group 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6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8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3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0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1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7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2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41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3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5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4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9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5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3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5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6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7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9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413698" name="AutoShape 2" descr="Image result for emoji folded hands"/>
          <p:cNvSpPr>
            <a:spLocks noChangeAspect="1" noChangeArrowheads="1"/>
          </p:cNvSpPr>
          <p:nvPr/>
        </p:nvSpPr>
        <p:spPr bwMode="auto">
          <a:xfrm>
            <a:off x="188577" y="-127466"/>
            <a:ext cx="369455" cy="268943"/>
          </a:xfrm>
          <a:prstGeom prst="rect">
            <a:avLst/>
          </a:prstGeom>
          <a:noFill/>
        </p:spPr>
        <p:txBody>
          <a:bodyPr vert="horz" wrap="square" lIns="97683" tIns="48841" rIns="97683" bIns="48841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7" name="Picture 6" descr="folded_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4918" y="3320128"/>
            <a:ext cx="4345489" cy="316326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0721" y="925863"/>
            <a:ext cx="11646903" cy="2579191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hi-IN" sz="6400" b="1" dirty="0"/>
              <a:t>आपके सुझाव</a:t>
            </a:r>
            <a:endParaRPr lang="en-US" sz="6400" b="1" dirty="0"/>
          </a:p>
        </p:txBody>
      </p:sp>
    </p:spTree>
    <p:extLst>
      <p:ext uri="{BB962C8B-B14F-4D97-AF65-F5344CB8AC3E}">
        <p14:creationId xmlns:p14="http://schemas.microsoft.com/office/powerpoint/2010/main" val="1060454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4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98067" y="-437247"/>
            <a:ext cx="11476724" cy="1300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3000" dirty="0"/>
            </a:br>
            <a:r>
              <a:rPr lang="hi-IN" sz="3000" i="0" dirty="0"/>
              <a:t>अधिकार अभिलेख सुधार प्रक्रिया से सम्बंधित यूजर</a:t>
            </a:r>
            <a:endParaRPr lang="en-US" sz="3000" i="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221" y="1219200"/>
            <a:ext cx="106773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पटवारी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300000"/>
              </a:lnSpc>
              <a:buFontTx/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तहसीलदार</a:t>
            </a:r>
            <a:endParaRPr lang="en-US" dirty="0"/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कलेक्टर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93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" name="Group 9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64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62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3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1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2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4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3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4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3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5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2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900000">
            <a:off x="3890364" y="-1018707"/>
            <a:ext cx="8163092" cy="7895681"/>
            <a:chOff x="3258468" y="0"/>
            <a:chExt cx="7434932" cy="7191375"/>
          </a:xfrm>
        </p:grpSpPr>
        <p:sp>
          <p:nvSpPr>
            <p:cNvPr id="13" name="Rounded Rectangle 12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900000">
            <a:off x="3854501" y="-983138"/>
            <a:ext cx="8163092" cy="7895681"/>
            <a:chOff x="3258468" y="0"/>
            <a:chExt cx="7434932" cy="7191375"/>
          </a:xfrm>
        </p:grpSpPr>
        <p:sp>
          <p:nvSpPr>
            <p:cNvPr id="68" name="Rounded Rectangle 67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648200" y="3014008"/>
            <a:ext cx="5018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पटवारी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08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52400"/>
            <a:ext cx="11476724" cy="60805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000" i="0" dirty="0" err="1"/>
              <a:t>यूजर</a:t>
            </a:r>
            <a:r>
              <a:rPr lang="en-US" sz="3000" i="0" dirty="0"/>
              <a:t> </a:t>
            </a:r>
            <a:r>
              <a:rPr lang="en-US" sz="3000" i="0" dirty="0" err="1"/>
              <a:t>डैशबोर्ड</a:t>
            </a:r>
            <a:r>
              <a:rPr lang="en-US" sz="3000" i="0" dirty="0"/>
              <a:t> (</a:t>
            </a:r>
            <a:r>
              <a:rPr lang="hi-IN" sz="3000" i="0" dirty="0"/>
              <a:t>पटवारी यूजर </a:t>
            </a:r>
            <a:r>
              <a:rPr lang="en-US" sz="3000" i="0" dirty="0"/>
              <a:t>)</a:t>
            </a:r>
            <a:endParaRPr lang="en-GB" sz="3000" i="0" dirty="0"/>
          </a:p>
        </p:txBody>
      </p:sp>
      <p:sp>
        <p:nvSpPr>
          <p:cNvPr id="60" name="Rectangle 59"/>
          <p:cNvSpPr/>
          <p:nvPr/>
        </p:nvSpPr>
        <p:spPr>
          <a:xfrm>
            <a:off x="8991600" y="838200"/>
            <a:ext cx="3048000" cy="475001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पटवारी उपयोगकर्ता अपने वैद्य यूजर आई डी एवं पासवर्ड दर्ज करे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Poppins" panose="00000500000000000000" pitchFamily="2" charset="0"/>
              </a:rPr>
              <a:t>Captha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दर्ज करें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OTP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विंडो प्रदर्शित होगी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६ अंको का मोबाइल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OTP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दर्ज करें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OK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बटन पर क्लिक करें |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19" y="838200"/>
            <a:ext cx="8402081" cy="5027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95407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52400"/>
            <a:ext cx="11476724" cy="60805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000" i="0" dirty="0" err="1"/>
              <a:t>यूजर</a:t>
            </a:r>
            <a:r>
              <a:rPr lang="en-US" sz="3000" i="0" dirty="0"/>
              <a:t> </a:t>
            </a:r>
            <a:r>
              <a:rPr lang="en-US" sz="3000" i="0" dirty="0" err="1"/>
              <a:t>डैशबोर्ड</a:t>
            </a:r>
            <a:r>
              <a:rPr lang="en-US" sz="3000" i="0" dirty="0"/>
              <a:t> (</a:t>
            </a:r>
            <a:r>
              <a:rPr lang="hi-IN" sz="3000" i="0" dirty="0"/>
              <a:t>पटवारी यूजर </a:t>
            </a:r>
            <a:r>
              <a:rPr lang="en-US" sz="3000" i="0" dirty="0"/>
              <a:t>)</a:t>
            </a:r>
            <a:endParaRPr lang="en-GB" sz="3000" i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199"/>
            <a:ext cx="8763000" cy="5262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Rectangle 59"/>
          <p:cNvSpPr/>
          <p:nvPr/>
        </p:nvSpPr>
        <p:spPr>
          <a:xfrm>
            <a:off x="9372600" y="838200"/>
            <a:ext cx="2666999" cy="522130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694" algn="just" eaLnBrk="0" hangingPunct="0">
              <a:buSzPct val="100000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पटवारी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अधिकार अभिलेख सुधार आइकॉन पर क्लिक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r>
              <a:rPr lang="hi-IN" dirty="0"/>
              <a:t> </a:t>
            </a: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79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457200" y="261257"/>
            <a:ext cx="9890759" cy="4810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hi-IN" sz="3000" b="1" dirty="0">
                <a:solidFill>
                  <a:schemeClr val="tx2"/>
                </a:solidFill>
                <a:latin typeface="+mj-lt"/>
              </a:rPr>
              <a:t>पटवारी यूजर द्वारा आवेदन प्रारम्भ करने की प्रक्रिया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296400" y="870857"/>
            <a:ext cx="2743200" cy="518020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पटवारी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जिला, तहसील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और ग्राम का चयन करना होगा।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"विवरण देखे" पर क्लिक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85321"/>
            <a:ext cx="8763000" cy="5165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8443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33400" y="152400"/>
            <a:ext cx="9636033" cy="58987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hi-IN" sz="3000" b="1" dirty="0">
                <a:solidFill>
                  <a:schemeClr val="tx2"/>
                </a:solidFill>
                <a:latin typeface="+mj-lt"/>
              </a:rPr>
              <a:t>आदेश विवरण दर्ज करने की प्रक्रिया 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667000" cy="520142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पटवारी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प्रकरण क्रमांक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दर्ज करना होगा।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पटवारी यूजर को आदेश दिनांक एवं आदेशकर्ता का चयन करना होगा।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आदेश की प्रति संलग्न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"प्रकरण क्रमांक सेव करें"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54" y="866120"/>
            <a:ext cx="8830546" cy="5173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24736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3400" y="224135"/>
            <a:ext cx="11491964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3000" i="0" dirty="0"/>
              <a:t>ब्लॉक नंबर सुधार प्रक्रिया </a:t>
            </a:r>
            <a:endParaRPr lang="en-US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743200" cy="526297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पटवारी यूजर को त्रुटिपूर्ण ब्लॉक नंबर के विरुद्ध सही ब्लॉक नंबर का चयन करना होगा 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"जोड़े 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के द्वारा ग्राम के समस्त त्रुटिपूर्ण ब्लॉक नंबर के विरुद्ध सही ब्लॉक नंबर का चयन करना आवश्यक होगा</a:t>
            </a:r>
            <a:r>
              <a:rPr lang="en-US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</p:txBody>
      </p:sp>
      <p:pic>
        <p:nvPicPr>
          <p:cNvPr id="60" name="Picture 59" descr="A screenshot of a computer">
            <a:extLst>
              <a:ext uri="{FF2B5EF4-FFF2-40B4-BE49-F238E27FC236}">
                <a16:creationId xmlns:a16="http://schemas.microsoft.com/office/drawing/2014/main" id="{DE9D5B1E-38A4-6465-FB71-F632F25F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839200" cy="5262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980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PRESENTATIONDISCLAIMER" val="Yes"/>
  <p:tag name="SMARTSHAPETYPE" val="PresentationDisclaimer"/>
  <p:tag name="GRIDON" val="No"/>
  <p:tag name="SMARTTOCHYPERLINK" val="YES"/>
  <p:tag name="SHOW DRAFT STAMP" val="YES"/>
  <p:tag name="SHOWDISCLAIMERCLIENTNAME" val="No"/>
  <p:tag name="PAGINATIONSTART" val="Slide 1"/>
  <p:tag name="SMRTDOCUMENTTYPE" val="2"/>
  <p:tag name="DISABLE EXECUTIVE SUMMARY" val="YES"/>
  <p:tag name="HORIZONTALTOCTYPE" val="Header TOC"/>
  <p:tag name="INCLUDEINHORIZONTALTOC" val="Yes"/>
  <p:tag name="TOCSECTIONHEADERTEXT" val="Section"/>
  <p:tag name="SMARTTOCSTYLE" val="Standard Table of Contents"/>
  <p:tag name="SMARTTOCSLIDENUMBER" val="2"/>
  <p:tag name="CONFIDENTIALITY STAMP" val="Strictly Private and Confidential"/>
  <p:tag name="DRAFT STAMP" val="Draft"/>
  <p:tag name="ISSECTIONLAYOUTRENAMED" val="NO"/>
  <p:tag name="ISCOVERSLIDEINSERTED" val="NO"/>
  <p:tag name="BUSINESSUNITCOVERTEXT" val="www.pwc.in"/>
  <p:tag name="DIVIDERTOCSTYLE" val="Nonbulleted"/>
  <p:tag name="LASTSLIDEVIEWED" val="569,1,Slide3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heme/theme1.xml><?xml version="1.0" encoding="utf-8"?>
<a:theme xmlns:a="http://schemas.openxmlformats.org/drawingml/2006/main" name="1_PwC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Autofacts (widescreen)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7 Widescreen Template (16x9).potx" id="{679B62CA-2C24-4693-BF25-6F900D305794}" vid="{A8372841-39A3-4967-8027-60E4A9AE1C11}"/>
    </a:ext>
  </a:extLst>
</a:theme>
</file>

<file path=ppt/theme/theme3.xml><?xml version="1.0" encoding="utf-8"?>
<a:theme xmlns:a="http://schemas.openxmlformats.org/drawingml/2006/main" name="Report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utofacts (widescreen)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7 Widescreen Template (16x9).potx" id="{679B62CA-2C24-4693-BF25-6F900D305794}" vid="{A8372841-39A3-4967-8027-60E4A9AE1C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40154</TotalTime>
  <Words>665</Words>
  <Application>Microsoft Office PowerPoint</Application>
  <PresentationFormat>Widescreen</PresentationFormat>
  <Paragraphs>244</Paragraphs>
  <Slides>26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16</vt:i4>
      </vt:variant>
    </vt:vector>
  </HeadingPairs>
  <TitlesOfParts>
    <vt:vector size="57" baseType="lpstr">
      <vt:lpstr>Arial</vt:lpstr>
      <vt:lpstr>Book Antiqua</vt:lpstr>
      <vt:lpstr>Cambria Math</vt:lpstr>
      <vt:lpstr>Georgia</vt:lpstr>
      <vt:lpstr>inherit</vt:lpstr>
      <vt:lpstr>KPMG Extralight</vt:lpstr>
      <vt:lpstr>Poppins</vt:lpstr>
      <vt:lpstr>Segoe UI</vt:lpstr>
      <vt:lpstr>Times New Roman</vt:lpstr>
      <vt:lpstr>Wingdings</vt:lpstr>
      <vt:lpstr>1_PwC</vt:lpstr>
      <vt:lpstr>2_Autofacts (widescreen)</vt:lpstr>
      <vt:lpstr>Report</vt:lpstr>
      <vt:lpstr>Autofacts (widescreen)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Service def - current</vt:lpstr>
      <vt:lpstr>Service def - GST</vt:lpstr>
      <vt:lpstr>Regn - ST</vt:lpstr>
      <vt:lpstr>Regn - GST</vt:lpstr>
      <vt:lpstr>POT - Services</vt:lpstr>
      <vt:lpstr>Loc of supplier or receiver</vt:lpstr>
      <vt:lpstr>ITC restriction - Works contract</vt:lpstr>
      <vt:lpstr>Exports and zero rated supply</vt:lpstr>
      <vt:lpstr>Advances</vt:lpstr>
      <vt:lpstr>Retention money</vt:lpstr>
      <vt:lpstr>GSTR1</vt:lpstr>
      <vt:lpstr>GSTR2</vt:lpstr>
      <vt:lpstr>GSTR3</vt:lpstr>
      <vt:lpstr>GSTR6</vt:lpstr>
      <vt:lpstr>GSTR7</vt:lpstr>
      <vt:lpstr>GSTR9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ppt</dc:title>
  <dc:creator>Admin</dc:creator>
  <cp:lastModifiedBy>pavan shrivastava</cp:lastModifiedBy>
  <cp:revision>2111</cp:revision>
  <cp:lastPrinted>2025-01-08T13:30:22Z</cp:lastPrinted>
  <dcterms:created xsi:type="dcterms:W3CDTF">2017-05-26T04:40:57Z</dcterms:created>
  <dcterms:modified xsi:type="dcterms:W3CDTF">2025-01-08T13:31:36Z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