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heme/theme2.xml" ContentType="application/vnd.openxmlformats-officedocument.them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69" r:id="rId2"/>
    <p:sldId id="1021" r:id="rId3"/>
    <p:sldId id="1010" r:id="rId4"/>
    <p:sldId id="1011" r:id="rId5"/>
    <p:sldId id="1012" r:id="rId6"/>
    <p:sldId id="1013" r:id="rId7"/>
    <p:sldId id="1014" r:id="rId8"/>
    <p:sldId id="981" r:id="rId9"/>
    <p:sldId id="1015" r:id="rId10"/>
    <p:sldId id="998" r:id="rId11"/>
    <p:sldId id="980" r:id="rId12"/>
    <p:sldId id="258" r:id="rId13"/>
    <p:sldId id="256" r:id="rId14"/>
    <p:sldId id="1016" r:id="rId15"/>
    <p:sldId id="260" r:id="rId16"/>
    <p:sldId id="1017" r:id="rId17"/>
    <p:sldId id="261" r:id="rId18"/>
    <p:sldId id="262" r:id="rId19"/>
    <p:sldId id="1018" r:id="rId20"/>
    <p:sldId id="263" r:id="rId21"/>
    <p:sldId id="268" r:id="rId22"/>
    <p:sldId id="1019" r:id="rId23"/>
    <p:sldId id="1020" r:id="rId24"/>
    <p:sldId id="1022" r:id="rId25"/>
    <p:sldId id="1023" r:id="rId26"/>
    <p:sldId id="948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97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AB88FA-242A-45EB-83EB-7CFDCD33273D}" type="datetimeFigureOut">
              <a:rPr lang="en-US" smtClean="0"/>
              <a:pPr/>
              <a:t>6/21/2025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A618CA-41C5-41BE-8264-104CD560551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173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5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C3A283-CA66-BB1D-0910-DFA24EE211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E1569D-5C9B-037E-95B3-84DCF21E22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4FCAD6-D009-5745-294E-1BFE4CA66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85412-496F-428A-B558-D4F60BEDB3AB}" type="datetimeFigureOut">
              <a:rPr lang="en-IN" smtClean="0"/>
              <a:pPr/>
              <a:t>21-06-2025</a:t>
            </a:fld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E93835-AD32-2B5D-5FE8-230B3A563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E737DC-38E4-6D6B-748F-5038C1B83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9B051-F9B3-4A96-A98F-7F920A7CA1EA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217160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0B8AC-61C7-1B7C-3419-B4DE72607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54970F-277E-D683-B2CE-4826986BE0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5CA4B1-1C76-ED15-CF5A-528096255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85412-496F-428A-B558-D4F60BEDB3AB}" type="datetimeFigureOut">
              <a:rPr lang="en-IN" smtClean="0"/>
              <a:pPr/>
              <a:t>21-06-2025</a:t>
            </a:fld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494718-B284-4908-92BC-EE0B4602D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02734C-8F70-6E23-2FA4-C71A388D0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9B051-F9B3-4A96-A98F-7F920A7CA1EA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091974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61C321C-3A44-72F1-DCA3-11236CDF9D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EE0130-110F-1CF9-B050-2104B14C34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4AD0E9-7EF1-F029-2230-F1C830DAC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85412-496F-428A-B558-D4F60BEDB3AB}" type="datetimeFigureOut">
              <a:rPr lang="en-IN" smtClean="0"/>
              <a:pPr/>
              <a:t>21-06-2025</a:t>
            </a:fld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A92F9C-ADB7-A653-C3B5-D3327B5F9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2BDCCB-7CDB-939E-9F1A-3EFAA0D0E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9B051-F9B3-4A96-A98F-7F920A7CA1EA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0625189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5"/>
          <p:cNvSpPr txBox="1">
            <a:spLocks/>
          </p:cNvSpPr>
          <p:nvPr userDrawn="1"/>
        </p:nvSpPr>
        <p:spPr bwMode="auto">
          <a:xfrm>
            <a:off x="1016000" y="1459369"/>
            <a:ext cx="10160000" cy="4636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pitchFamily="34" charset="0"/>
              <a:buNone/>
            </a:pPr>
            <a:endParaRPr lang="en-US" sz="2824" b="1" dirty="0">
              <a:latin typeface="Calibri" pitchFamily="34" charset="0"/>
              <a:ea typeface="Arial Condensed Bold"/>
              <a:cs typeface="Calibri" pitchFamily="34" charset="0"/>
            </a:endParaRPr>
          </a:p>
          <a:p>
            <a:pPr algn="ctr">
              <a:spcBef>
                <a:spcPct val="20000"/>
              </a:spcBef>
              <a:buFont typeface="Arial" pitchFamily="34" charset="0"/>
              <a:buNone/>
            </a:pPr>
            <a:endParaRPr lang="en-US" sz="2824" b="1" dirty="0">
              <a:latin typeface="Calibri" pitchFamily="34" charset="0"/>
              <a:ea typeface="Arial Condensed Bold"/>
              <a:cs typeface="Calibri" pitchFamily="34" charset="0"/>
            </a:endParaRPr>
          </a:p>
          <a:p>
            <a:pPr algn="ctr">
              <a:spcBef>
                <a:spcPct val="20000"/>
              </a:spcBef>
              <a:buFont typeface="Arial" pitchFamily="34" charset="0"/>
              <a:buNone/>
            </a:pPr>
            <a:endParaRPr lang="en-US" sz="2824" b="1" dirty="0">
              <a:latin typeface="Calibri" pitchFamily="34" charset="0"/>
              <a:ea typeface="Arial Condensed Bold"/>
              <a:cs typeface="Calibri" pitchFamily="34" charset="0"/>
            </a:endParaRPr>
          </a:p>
          <a:p>
            <a:pPr algn="ctr">
              <a:spcBef>
                <a:spcPct val="20000"/>
              </a:spcBef>
              <a:buFont typeface="Arial" pitchFamily="34" charset="0"/>
              <a:buNone/>
            </a:pPr>
            <a:r>
              <a:rPr lang="en-US" sz="5824" b="1" dirty="0">
                <a:latin typeface="Calibri" pitchFamily="34" charset="0"/>
                <a:ea typeface="Arial Condensed Bold"/>
                <a:cs typeface="Calibri" pitchFamily="34" charset="0"/>
              </a:rPr>
              <a:t>Thank you!</a:t>
            </a:r>
          </a:p>
          <a:p>
            <a:pPr algn="ctr">
              <a:spcBef>
                <a:spcPct val="20000"/>
              </a:spcBef>
              <a:buFont typeface="Arial" pitchFamily="34" charset="0"/>
              <a:buNone/>
            </a:pPr>
            <a:endParaRPr lang="en-US" sz="2118" b="1" dirty="0">
              <a:latin typeface="Calibri" pitchFamily="34" charset="0"/>
              <a:ea typeface="Arial Condensed Bold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65967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ection Divider Title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590911" y="886235"/>
            <a:ext cx="3554938" cy="1303525"/>
          </a:xfrm>
        </p:spPr>
        <p:txBody>
          <a:bodyPr wrap="square" tIns="0" bIns="0" anchor="t">
            <a:spAutoFit/>
          </a:bodyPr>
          <a:lstStyle>
            <a:lvl1pPr algn="l">
              <a:defRPr sz="2824" b="1" i="1" cap="none">
                <a:solidFill>
                  <a:schemeClr val="tx2"/>
                </a:solidFill>
              </a:defRPr>
            </a:lvl1pPr>
          </a:lstStyle>
          <a:p>
            <a:r>
              <a:rPr lang="en-GB" noProof="0" dirty="0"/>
              <a:t>Click to add Section Divider Title</a:t>
            </a:r>
          </a:p>
        </p:txBody>
      </p:sp>
      <p:sp>
        <p:nvSpPr>
          <p:cNvPr id="25" name="DividerTOCPlaceholder"/>
          <p:cNvSpPr txBox="1"/>
          <p:nvPr userDrawn="1">
            <p:custDataLst>
              <p:tags r:id="rId2"/>
            </p:custDataLst>
          </p:nvPr>
        </p:nvSpPr>
        <p:spPr>
          <a:xfrm>
            <a:off x="4350546" y="908471"/>
            <a:ext cx="7204363" cy="520994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endParaRPr lang="en-GB" sz="971" noProof="1">
              <a:solidFill>
                <a:schemeClr val="tx1"/>
              </a:solidFill>
              <a:latin typeface="Georgia" pitchFamily="18" charset="0"/>
              <a:cs typeface="Arial" pitchFamily="34" charset="0"/>
            </a:endParaRPr>
          </a:p>
        </p:txBody>
      </p:sp>
      <p:sp>
        <p:nvSpPr>
          <p:cNvPr id="14" name="Date/Filepath" hidden="1"/>
          <p:cNvSpPr txBox="1"/>
          <p:nvPr userDrawn="1">
            <p:custDataLst>
              <p:tags r:id="rId3"/>
            </p:custDataLst>
          </p:nvPr>
        </p:nvSpPr>
        <p:spPr>
          <a:xfrm>
            <a:off x="3999351" y="267427"/>
            <a:ext cx="7536873" cy="12221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GB" sz="794" noProof="1"/>
              <a:t>06/05/2019 C:\Users\amitkumarg958\Documents\MPLRS\WebGIS_Traning_Material\training material\Bhumi_Bandhak_Moduke.pptx</a:t>
            </a:r>
          </a:p>
        </p:txBody>
      </p:sp>
      <p:sp>
        <p:nvSpPr>
          <p:cNvPr id="11" name="Slide Tags" hidden="1"/>
          <p:cNvSpPr txBox="1"/>
          <p:nvPr userDrawn="1">
            <p:custDataLst>
              <p:tags r:id="rId4"/>
            </p:custDataLst>
          </p:nvPr>
        </p:nvSpPr>
        <p:spPr>
          <a:xfrm>
            <a:off x="0" y="201706"/>
            <a:ext cx="1939637" cy="24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71" noProof="1"/>
              <a:t>Slide Tags</a:t>
            </a:r>
          </a:p>
        </p:txBody>
      </p:sp>
      <p:sp>
        <p:nvSpPr>
          <p:cNvPr id="32" name="HeaderTOCPlaceholder"/>
          <p:cNvSpPr txBox="1"/>
          <p:nvPr userDrawn="1">
            <p:custDataLst>
              <p:tags r:id="rId5"/>
            </p:custDataLst>
          </p:nvPr>
        </p:nvSpPr>
        <p:spPr>
          <a:xfrm>
            <a:off x="4341091" y="621255"/>
            <a:ext cx="7199290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 lang="en-GB" sz="794" noProof="1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sp>
        <p:nvSpPr>
          <p:cNvPr id="34" name="Section Header"/>
          <p:cNvSpPr txBox="1"/>
          <p:nvPr userDrawn="1">
            <p:custDataLst>
              <p:tags r:id="rId6"/>
            </p:custDataLst>
          </p:nvPr>
        </p:nvSpPr>
        <p:spPr>
          <a:xfrm>
            <a:off x="590911" y="621254"/>
            <a:ext cx="3695552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endParaRPr lang="en-GB" sz="794" noProof="1">
              <a:solidFill>
                <a:schemeClr val="tx1"/>
              </a:solidFill>
            </a:endParaRPr>
          </a:p>
        </p:txBody>
      </p:sp>
      <p:cxnSp>
        <p:nvCxnSpPr>
          <p:cNvPr id="35" name="Frame Line"/>
          <p:cNvCxnSpPr/>
          <p:nvPr userDrawn="1"/>
        </p:nvCxnSpPr>
        <p:spPr>
          <a:xfrm flipV="1">
            <a:off x="461818" y="823408"/>
            <a:ext cx="11083639" cy="127059"/>
          </a:xfrm>
          <a:prstGeom prst="bentConnector3">
            <a:avLst>
              <a:gd name="adj1" fmla="val 0"/>
            </a:avLst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age Number"/>
          <p:cNvSpPr txBox="1"/>
          <p:nvPr userDrawn="1">
            <p:custDataLst>
              <p:tags r:id="rId7"/>
            </p:custDataLst>
          </p:nvPr>
        </p:nvSpPr>
        <p:spPr>
          <a:xfrm>
            <a:off x="11151579" y="6308261"/>
            <a:ext cx="387927" cy="12220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r"/>
            <a:endParaRPr lang="en-GB" sz="794" noProof="0" dirty="0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590911" y="6252882"/>
            <a:ext cx="10948595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wC Text"/>
          <p:cNvSpPr txBox="1"/>
          <p:nvPr userDrawn="1"/>
        </p:nvSpPr>
        <p:spPr>
          <a:xfrm>
            <a:off x="589520" y="6439538"/>
            <a:ext cx="1121045" cy="122205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rtlCol="0" anchor="t" anchorCtr="0">
            <a:noAutofit/>
          </a:bodyPr>
          <a:lstStyle/>
          <a:p>
            <a:endParaRPr lang="en-GB" sz="794" baseline="30000" noProof="0" dirty="0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sp>
        <p:nvSpPr>
          <p:cNvPr id="18" name="Report Date"/>
          <p:cNvSpPr txBox="1"/>
          <p:nvPr userDrawn="1">
            <p:custDataLst>
              <p:tags r:id="rId8"/>
            </p:custDataLst>
          </p:nvPr>
        </p:nvSpPr>
        <p:spPr>
          <a:xfrm>
            <a:off x="11539441" y="6439538"/>
            <a:ext cx="65" cy="12221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indent="-242060" algn="r">
              <a:spcAft>
                <a:spcPts val="794"/>
              </a:spcAft>
            </a:pPr>
            <a:endParaRPr lang="en-GB" sz="794" noProof="1">
              <a:latin typeface="+mn-lt"/>
            </a:endParaRPr>
          </a:p>
        </p:txBody>
      </p:sp>
      <p:sp>
        <p:nvSpPr>
          <p:cNvPr id="20" name="Section Footer"/>
          <p:cNvSpPr txBox="1"/>
          <p:nvPr userDrawn="1">
            <p:custDataLst>
              <p:tags r:id="rId9"/>
            </p:custDataLst>
          </p:nvPr>
        </p:nvSpPr>
        <p:spPr>
          <a:xfrm>
            <a:off x="589520" y="6308253"/>
            <a:ext cx="2557631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endParaRPr lang="en-GB" sz="794" noProof="1">
              <a:solidFill>
                <a:schemeClr val="tx1"/>
              </a:solidFill>
            </a:endParaRPr>
          </a:p>
        </p:txBody>
      </p:sp>
      <p:sp>
        <p:nvSpPr>
          <p:cNvPr id="22" name="Presentation Disclaimer" hidden="1"/>
          <p:cNvSpPr txBox="1"/>
          <p:nvPr userDrawn="1">
            <p:custDataLst>
              <p:tags r:id="rId10"/>
            </p:custDataLst>
          </p:nvPr>
        </p:nvSpPr>
        <p:spPr>
          <a:xfrm>
            <a:off x="4344787" y="6308261"/>
            <a:ext cx="65" cy="122213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pPr algn="l"/>
            <a:endParaRPr lang="en-GB" sz="794" noProof="1"/>
          </a:p>
        </p:txBody>
      </p:sp>
    </p:spTree>
    <p:extLst>
      <p:ext uri="{BB962C8B-B14F-4D97-AF65-F5344CB8AC3E}">
        <p14:creationId xmlns:p14="http://schemas.microsoft.com/office/powerpoint/2010/main" val="3325339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64218-2BE0-0523-B4B9-30C77465C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F53849-26B7-AE86-1135-A44A0F8FDE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7ECA8F-4ED4-245D-0DF6-E65B2BF4F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85412-496F-428A-B558-D4F60BEDB3AB}" type="datetimeFigureOut">
              <a:rPr lang="en-IN" smtClean="0"/>
              <a:pPr/>
              <a:t>21-06-2025</a:t>
            </a:fld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0D86E3-D135-4CD7-ADB0-9B11A7772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907833-0920-FD62-8963-FE5AC809F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9B051-F9B3-4A96-A98F-7F920A7CA1EA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921784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0EBB30-179C-8CF1-C48D-23CB6DA788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501B95-7D2A-63B9-466F-2BA89AD39A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DBB037-835A-C1EC-155A-48EB3C0F2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85412-496F-428A-B558-D4F60BEDB3AB}" type="datetimeFigureOut">
              <a:rPr lang="en-IN" smtClean="0"/>
              <a:pPr/>
              <a:t>21-06-2025</a:t>
            </a:fld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E06140-F678-17F4-8592-2961A3AAE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F043F4-0672-D445-D752-AC207B12A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9B051-F9B3-4A96-A98F-7F920A7CA1EA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619802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D70F8-1359-E3D7-8549-0AEA87D39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0ED656-B9B1-6F59-33AF-2A938EDFBE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AE9D94-E70D-A87E-356A-2E41B7BA2E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1BEA0B-2D47-A775-14EB-43C1366F74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85412-496F-428A-B558-D4F60BEDB3AB}" type="datetimeFigureOut">
              <a:rPr lang="en-IN" smtClean="0"/>
              <a:pPr/>
              <a:t>21-06-2025</a:t>
            </a:fld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545D02-B06D-4D15-AAF3-81E08BCC9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84F366-0D2F-2074-EA2E-16388CD93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9B051-F9B3-4A96-A98F-7F920A7CA1EA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674495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6A93A-234E-D1FE-06B2-C87ADDEA6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3100E1-F90B-A26C-7CF6-F45BD67C3D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FE8735-4402-414F-0972-DC74DCF7A7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424910-8EAB-2169-8EEB-99815D900E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4978B5B-F159-53CA-AA32-D93243689F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BB21E26-4F26-104B-9A87-57D37F6E3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85412-496F-428A-B558-D4F60BEDB3AB}" type="datetimeFigureOut">
              <a:rPr lang="en-IN" smtClean="0"/>
              <a:pPr/>
              <a:t>21-06-2025</a:t>
            </a:fld>
            <a:endParaRPr lang="en-IN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58A3405-D300-0B57-4731-F9581964F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9806F65-00C8-8D73-DB89-27B113965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9B051-F9B3-4A96-A98F-7F920A7CA1EA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436970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F0937-C931-D408-CE11-058D360E5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FB41977-E97B-5B8D-E4CA-9FD6D35E05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85412-496F-428A-B558-D4F60BEDB3AB}" type="datetimeFigureOut">
              <a:rPr lang="en-IN" smtClean="0"/>
              <a:pPr/>
              <a:t>21-06-2025</a:t>
            </a:fld>
            <a:endParaRPr lang="en-IN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BA9A8B-C63A-F005-292F-B3DEEAF2D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EE27AB-D803-5ACC-95A7-7096552A3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9B051-F9B3-4A96-A98F-7F920A7CA1EA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533706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73AEC50-A4AD-E9C9-3682-23A0B119F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85412-496F-428A-B558-D4F60BEDB3AB}" type="datetimeFigureOut">
              <a:rPr lang="en-IN" smtClean="0"/>
              <a:pPr/>
              <a:t>21-06-2025</a:t>
            </a:fld>
            <a:endParaRPr lang="en-IN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5B6EA5-76D4-638F-286B-197A6A6CF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89FECC-DE71-4362-8B61-E9D18526E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9B051-F9B3-4A96-A98F-7F920A7CA1EA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177328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46468A-791B-3EB7-AA83-8932A2C30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7C3570-7EA4-A1A9-5EE7-D889FB85E7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BAE501-0E79-48EF-83A1-D5A2A23F3E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0ED7F4-D054-5942-BC5C-065BCCDBA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85412-496F-428A-B558-D4F60BEDB3AB}" type="datetimeFigureOut">
              <a:rPr lang="en-IN" smtClean="0"/>
              <a:pPr/>
              <a:t>21-06-2025</a:t>
            </a:fld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99171F-63DE-4B42-EA7D-2275C3999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B3674A-7793-19F6-8208-D2DD2C5FD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9B051-F9B3-4A96-A98F-7F920A7CA1EA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466558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063B9-30CB-47C1-FF1E-3DCFECF6E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AF0B7C8-7684-B4D2-C142-078068FE7E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C075D7-355B-8B0E-08FC-285DAB4D9A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EF9BB5-6E13-A2E1-8780-A257F3BEF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85412-496F-428A-B558-D4F60BEDB3AB}" type="datetimeFigureOut">
              <a:rPr lang="en-IN" smtClean="0"/>
              <a:pPr/>
              <a:t>21-06-2025</a:t>
            </a:fld>
            <a:endParaRPr lang="en-IN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A5207F-0EDE-4A38-5D84-3CE602888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6D06F5-B126-48D0-9453-03C138620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9B051-F9B3-4A96-A98F-7F920A7CA1EA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362643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7A739B-2121-F127-1388-D16EE82A4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2A9F3E-3C29-619D-4AFA-B0A889DFE9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FCCCAC-BB05-873C-5BBA-6472E08D35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5985412-496F-428A-B558-D4F60BEDB3AB}" type="datetimeFigureOut">
              <a:rPr lang="en-IN" smtClean="0"/>
              <a:pPr/>
              <a:t>21-06-2025</a:t>
            </a:fld>
            <a:endParaRPr lang="en-IN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9F1B8B-0A53-F28B-F53C-FAA3BE8F55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720E27-D82D-CF02-58D1-E2193E3600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9F9B051-F9B3-4A96-A98F-7F920A7CA1EA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39014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13.xml"/><Relationship Id="rId4" Type="http://schemas.openxmlformats.org/officeDocument/2006/relationships/tags" Target="../tags/tag4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13.xml"/><Relationship Id="rId4" Type="http://schemas.openxmlformats.org/officeDocument/2006/relationships/tags" Target="../tags/tag5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13.xml"/><Relationship Id="rId4" Type="http://schemas.openxmlformats.org/officeDocument/2006/relationships/tags" Target="../tags/tag5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13.xml"/><Relationship Id="rId4" Type="http://schemas.openxmlformats.org/officeDocument/2006/relationships/tags" Target="../tags/tag6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13.xml"/><Relationship Id="rId4" Type="http://schemas.openxmlformats.org/officeDocument/2006/relationships/tags" Target="../tags/tag6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13.xml"/><Relationship Id="rId4" Type="http://schemas.openxmlformats.org/officeDocument/2006/relationships/tags" Target="../tags/tag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13.xml"/><Relationship Id="rId4" Type="http://schemas.openxmlformats.org/officeDocument/2006/relationships/tags" Target="../tags/tag6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13.xml"/><Relationship Id="rId4" Type="http://schemas.openxmlformats.org/officeDocument/2006/relationships/tags" Target="../tags/tag7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76.xml"/><Relationship Id="rId7" Type="http://schemas.openxmlformats.org/officeDocument/2006/relationships/image" Target="../media/image1.png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78.xml"/><Relationship Id="rId4" Type="http://schemas.openxmlformats.org/officeDocument/2006/relationships/tags" Target="../tags/tag7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81.xml"/><Relationship Id="rId7" Type="http://schemas.openxmlformats.org/officeDocument/2006/relationships/image" Target="../media/image1.png"/><Relationship Id="rId2" Type="http://schemas.openxmlformats.org/officeDocument/2006/relationships/tags" Target="../tags/tag80.xml"/><Relationship Id="rId1" Type="http://schemas.openxmlformats.org/officeDocument/2006/relationships/tags" Target="../tags/tag79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83.xml"/><Relationship Id="rId4" Type="http://schemas.openxmlformats.org/officeDocument/2006/relationships/tags" Target="../tags/tag8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7" Type="http://schemas.openxmlformats.org/officeDocument/2006/relationships/image" Target="../media/image1.pn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19.xml"/><Relationship Id="rId4" Type="http://schemas.openxmlformats.org/officeDocument/2006/relationships/tags" Target="../tags/tag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7" Type="http://schemas.openxmlformats.org/officeDocument/2006/relationships/image" Target="../media/image1.png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24.xml"/><Relationship Id="rId4" Type="http://schemas.openxmlformats.org/officeDocument/2006/relationships/tags" Target="../tags/tag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7" Type="http://schemas.openxmlformats.org/officeDocument/2006/relationships/image" Target="../media/image1.png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29.xml"/><Relationship Id="rId4" Type="http://schemas.openxmlformats.org/officeDocument/2006/relationships/tags" Target="../tags/tag2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13.xml"/><Relationship Id="rId4" Type="http://schemas.openxmlformats.org/officeDocument/2006/relationships/tags" Target="../tags/tag3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13.xml"/><Relationship Id="rId4" Type="http://schemas.openxmlformats.org/officeDocument/2006/relationships/tags" Target="../tags/tag3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13.xml"/><Relationship Id="rId4" Type="http://schemas.openxmlformats.org/officeDocument/2006/relationships/tags" Target="../tags/tag4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13.xml"/><Relationship Id="rId4" Type="http://schemas.openxmlformats.org/officeDocument/2006/relationships/tags" Target="../tags/tag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B8973CC-9C2B-B2B8-713C-3CB4F07ABF48}"/>
              </a:ext>
            </a:extLst>
          </p:cNvPr>
          <p:cNvSpPr/>
          <p:nvPr/>
        </p:nvSpPr>
        <p:spPr>
          <a:xfrm>
            <a:off x="495300" y="2819406"/>
            <a:ext cx="10877550" cy="86177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 algn="ctr"/>
            <a:r>
              <a:rPr lang="en-US" sz="5000" b="1" i="0" u="none" strike="noStrike" baseline="0" dirty="0" err="1">
                <a:latin typeface="Poppins" panose="00000500000000000000" pitchFamily="2" charset="0"/>
                <a:cs typeface="Poppins" panose="00000500000000000000" pitchFamily="2" charset="0"/>
              </a:rPr>
              <a:t>WebGIS</a:t>
            </a:r>
            <a:r>
              <a:rPr lang="en-US" sz="5000" b="1" i="0" u="none" strike="noStrike" baseline="0" dirty="0">
                <a:latin typeface="Poppins" panose="00000500000000000000" pitchFamily="2" charset="0"/>
                <a:cs typeface="Poppins" panose="00000500000000000000" pitchFamily="2" charset="0"/>
              </a:rPr>
              <a:t> 1.0 vs </a:t>
            </a:r>
            <a:r>
              <a:rPr lang="en-US" sz="5000" b="1" dirty="0">
                <a:latin typeface="Poppins" panose="00000500000000000000" pitchFamily="2" charset="0"/>
                <a:cs typeface="Poppins" panose="00000500000000000000" pitchFamily="2" charset="0"/>
              </a:rPr>
              <a:t>2.0</a:t>
            </a:r>
            <a:endParaRPr lang="en-US" sz="5000" b="1" i="0" u="none" strike="noStrike" baseline="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79028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id" hidden="1"/>
          <p:cNvGrpSpPr/>
          <p:nvPr>
            <p:custDataLst>
              <p:tags r:id="rId2"/>
            </p:custDataLst>
          </p:nvPr>
        </p:nvGrpSpPr>
        <p:grpSpPr>
          <a:xfrm>
            <a:off x="590911" y="540572"/>
            <a:ext cx="10958239" cy="6043108"/>
            <a:chOff x="530352" y="612648"/>
            <a:chExt cx="8997696" cy="6848856"/>
          </a:xfrm>
        </p:grpSpPr>
        <p:grpSp>
          <p:nvGrpSpPr>
            <p:cNvPr id="3" name="Group 3" hidden="1"/>
            <p:cNvGrpSpPr/>
            <p:nvPr/>
          </p:nvGrpSpPr>
          <p:grpSpPr>
            <a:xfrm>
              <a:off x="530352" y="7159752"/>
              <a:ext cx="8997696" cy="301752"/>
              <a:chOff x="530352" y="7159752"/>
              <a:chExt cx="8997696" cy="301752"/>
            </a:xfrm>
          </p:grpSpPr>
          <p:sp>
            <p:nvSpPr>
              <p:cNvPr id="51" name="Footer block" hidden="1"/>
              <p:cNvSpPr>
                <a:spLocks noChangeArrowheads="1"/>
              </p:cNvSpPr>
              <p:nvPr/>
            </p:nvSpPr>
            <p:spPr bwMode="gray">
              <a:xfrm>
                <a:off x="6629400" y="7159752"/>
                <a:ext cx="2898648" cy="301752"/>
              </a:xfrm>
              <a:prstGeom prst="rect">
                <a:avLst/>
              </a:prstGeom>
              <a:solidFill>
                <a:srgbClr val="CCFFFF">
                  <a:alpha val="25000"/>
                </a:srgbClr>
              </a:solidFill>
              <a:ln w="6350" cap="rnd">
                <a:solidFill>
                  <a:srgbClr val="CCFFFF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52" name="Footer block" hidden="1"/>
              <p:cNvSpPr>
                <a:spLocks noChangeArrowheads="1"/>
              </p:cNvSpPr>
              <p:nvPr/>
            </p:nvSpPr>
            <p:spPr bwMode="gray">
              <a:xfrm>
                <a:off x="3584448" y="7159752"/>
                <a:ext cx="2898648" cy="301752"/>
              </a:xfrm>
              <a:prstGeom prst="rect">
                <a:avLst/>
              </a:prstGeom>
              <a:solidFill>
                <a:srgbClr val="CCFFFF">
                  <a:alpha val="25000"/>
                </a:srgbClr>
              </a:solidFill>
              <a:ln w="6350" cap="rnd">
                <a:solidFill>
                  <a:srgbClr val="CCFFFF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53" name="Footer block" hidden="1"/>
              <p:cNvSpPr>
                <a:spLocks noChangeArrowheads="1"/>
              </p:cNvSpPr>
              <p:nvPr/>
            </p:nvSpPr>
            <p:spPr bwMode="gray">
              <a:xfrm>
                <a:off x="530352" y="7159752"/>
                <a:ext cx="2898648" cy="301752"/>
              </a:xfrm>
              <a:prstGeom prst="rect">
                <a:avLst/>
              </a:prstGeom>
              <a:solidFill>
                <a:srgbClr val="CCFFFF">
                  <a:alpha val="25000"/>
                </a:srgbClr>
              </a:solidFill>
              <a:ln w="6350" cap="rnd">
                <a:solidFill>
                  <a:srgbClr val="CCFFFF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4" name="Group 4" hidden="1"/>
            <p:cNvGrpSpPr/>
            <p:nvPr/>
          </p:nvGrpSpPr>
          <p:grpSpPr>
            <a:xfrm>
              <a:off x="530352" y="1066800"/>
              <a:ext cx="8997696" cy="835152"/>
              <a:chOff x="530352" y="1066800"/>
              <a:chExt cx="8997696" cy="835152"/>
            </a:xfrm>
          </p:grpSpPr>
          <p:sp>
            <p:nvSpPr>
              <p:cNvPr id="49" name="Title block" hidden="1"/>
              <p:cNvSpPr>
                <a:spLocks noChangeArrowheads="1"/>
              </p:cNvSpPr>
              <p:nvPr/>
            </p:nvSpPr>
            <p:spPr bwMode="gray">
              <a:xfrm>
                <a:off x="5102352" y="1066800"/>
                <a:ext cx="4425696" cy="832104"/>
              </a:xfrm>
              <a:prstGeom prst="rect">
                <a:avLst/>
              </a:prstGeom>
              <a:solidFill>
                <a:srgbClr val="FCC3D7">
                  <a:alpha val="25000"/>
                </a:srgbClr>
              </a:solidFill>
              <a:ln w="6350" cap="rnd">
                <a:solidFill>
                  <a:srgbClr val="FCC3D7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50" name="Title block" hidden="1"/>
              <p:cNvSpPr>
                <a:spLocks noChangeArrowheads="1"/>
              </p:cNvSpPr>
              <p:nvPr/>
            </p:nvSpPr>
            <p:spPr bwMode="gray">
              <a:xfrm>
                <a:off x="530352" y="1069848"/>
                <a:ext cx="4425696" cy="832104"/>
              </a:xfrm>
              <a:prstGeom prst="rect">
                <a:avLst/>
              </a:prstGeom>
              <a:solidFill>
                <a:srgbClr val="FCC3D7">
                  <a:alpha val="25000"/>
                </a:srgbClr>
              </a:solidFill>
              <a:ln w="6350" cap="rnd">
                <a:solidFill>
                  <a:srgbClr val="FCC3D7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sp>
          <p:nvSpPr>
            <p:cNvPr id="6" name="Header block" hidden="1"/>
            <p:cNvSpPr>
              <a:spLocks noChangeArrowheads="1"/>
            </p:cNvSpPr>
            <p:nvPr/>
          </p:nvSpPr>
          <p:spPr bwMode="gray">
            <a:xfrm>
              <a:off x="530352" y="612648"/>
              <a:ext cx="8988552" cy="228600"/>
            </a:xfrm>
            <a:prstGeom prst="rect">
              <a:avLst/>
            </a:prstGeom>
            <a:solidFill>
              <a:srgbClr val="CCFFFF">
                <a:alpha val="25000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 defTabSz="707409">
                <a:buSzPct val="90000"/>
                <a:defRPr/>
              </a:pPr>
              <a:endParaRPr lang="en-GB" sz="1235" dirty="0">
                <a:solidFill>
                  <a:srgbClr val="821A1A"/>
                </a:solidFill>
                <a:latin typeface="Arial"/>
                <a:cs typeface="Arial" charset="0"/>
              </a:endParaRPr>
            </a:p>
          </p:txBody>
        </p:sp>
        <p:grpSp>
          <p:nvGrpSpPr>
            <p:cNvPr id="5" name="Group 600" hidden="1"/>
            <p:cNvGrpSpPr/>
            <p:nvPr/>
          </p:nvGrpSpPr>
          <p:grpSpPr>
            <a:xfrm>
              <a:off x="533400" y="6245352"/>
              <a:ext cx="8994648" cy="688848"/>
              <a:chOff x="533400" y="6013704"/>
              <a:chExt cx="8994648" cy="688848"/>
            </a:xfrm>
          </p:grpSpPr>
          <p:sp>
            <p:nvSpPr>
              <p:cNvPr id="43" name="Content block 606" hidden="1"/>
              <p:cNvSpPr>
                <a:spLocks noChangeArrowheads="1"/>
              </p:cNvSpPr>
              <p:nvPr/>
            </p:nvSpPr>
            <p:spPr bwMode="gray">
              <a:xfrm>
                <a:off x="8156448" y="60137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4" name="Content block 605" hidden="1"/>
              <p:cNvSpPr>
                <a:spLocks noChangeArrowheads="1"/>
              </p:cNvSpPr>
              <p:nvPr/>
            </p:nvSpPr>
            <p:spPr bwMode="gray">
              <a:xfrm>
                <a:off x="6631840" y="60137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5" name="Content block 604" hidden="1"/>
              <p:cNvSpPr>
                <a:spLocks noChangeArrowheads="1"/>
              </p:cNvSpPr>
              <p:nvPr/>
            </p:nvSpPr>
            <p:spPr bwMode="gray">
              <a:xfrm>
                <a:off x="510723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6" name="Content block 603" hidden="1"/>
              <p:cNvSpPr>
                <a:spLocks noChangeArrowheads="1"/>
              </p:cNvSpPr>
              <p:nvPr/>
            </p:nvSpPr>
            <p:spPr bwMode="gray">
              <a:xfrm>
                <a:off x="358262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7" name="Content block 602" hidden="1"/>
              <p:cNvSpPr>
                <a:spLocks noChangeArrowheads="1"/>
              </p:cNvSpPr>
              <p:nvPr/>
            </p:nvSpPr>
            <p:spPr bwMode="gray">
              <a:xfrm>
                <a:off x="205801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8" name="Content block 601" hidden="1"/>
              <p:cNvSpPr>
                <a:spLocks noChangeArrowheads="1"/>
              </p:cNvSpPr>
              <p:nvPr/>
            </p:nvSpPr>
            <p:spPr bwMode="gray">
              <a:xfrm>
                <a:off x="53340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7" name="Group 500" hidden="1"/>
            <p:cNvGrpSpPr/>
            <p:nvPr/>
          </p:nvGrpSpPr>
          <p:grpSpPr>
            <a:xfrm>
              <a:off x="533400" y="5407152"/>
              <a:ext cx="8994648" cy="688848"/>
              <a:chOff x="533400" y="5026152"/>
              <a:chExt cx="8994648" cy="688848"/>
            </a:xfrm>
          </p:grpSpPr>
          <p:sp>
            <p:nvSpPr>
              <p:cNvPr id="37" name="Content block 506" hidden="1"/>
              <p:cNvSpPr>
                <a:spLocks noChangeArrowheads="1"/>
              </p:cNvSpPr>
              <p:nvPr/>
            </p:nvSpPr>
            <p:spPr bwMode="gray">
              <a:xfrm>
                <a:off x="8156448" y="50261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8" name="Content block 505" hidden="1"/>
              <p:cNvSpPr>
                <a:spLocks noChangeArrowheads="1"/>
              </p:cNvSpPr>
              <p:nvPr/>
            </p:nvSpPr>
            <p:spPr bwMode="gray">
              <a:xfrm>
                <a:off x="6631840" y="50261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9" name="Content block 504" hidden="1"/>
              <p:cNvSpPr>
                <a:spLocks noChangeArrowheads="1"/>
              </p:cNvSpPr>
              <p:nvPr/>
            </p:nvSpPr>
            <p:spPr bwMode="gray">
              <a:xfrm>
                <a:off x="510723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0" name="Content block 503" hidden="1"/>
              <p:cNvSpPr>
                <a:spLocks noChangeArrowheads="1"/>
              </p:cNvSpPr>
              <p:nvPr/>
            </p:nvSpPr>
            <p:spPr bwMode="gray">
              <a:xfrm>
                <a:off x="358262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1" name="Content block 502" hidden="1"/>
              <p:cNvSpPr>
                <a:spLocks noChangeArrowheads="1"/>
              </p:cNvSpPr>
              <p:nvPr/>
            </p:nvSpPr>
            <p:spPr bwMode="gray">
              <a:xfrm>
                <a:off x="205801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2" name="Content block 501" hidden="1"/>
              <p:cNvSpPr>
                <a:spLocks noChangeArrowheads="1"/>
              </p:cNvSpPr>
              <p:nvPr/>
            </p:nvSpPr>
            <p:spPr bwMode="gray">
              <a:xfrm>
                <a:off x="53340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8" name="Group 400" hidden="1"/>
            <p:cNvGrpSpPr/>
            <p:nvPr/>
          </p:nvGrpSpPr>
          <p:grpSpPr>
            <a:xfrm>
              <a:off x="533400" y="4568952"/>
              <a:ext cx="8994648" cy="688848"/>
              <a:chOff x="533400" y="4038600"/>
              <a:chExt cx="8994648" cy="688848"/>
            </a:xfrm>
          </p:grpSpPr>
          <p:sp>
            <p:nvSpPr>
              <p:cNvPr id="31" name="Content block 406" hidden="1"/>
              <p:cNvSpPr>
                <a:spLocks noChangeArrowheads="1"/>
              </p:cNvSpPr>
              <p:nvPr/>
            </p:nvSpPr>
            <p:spPr bwMode="gray">
              <a:xfrm>
                <a:off x="8156448" y="40386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2" name="Content block 405" hidden="1"/>
              <p:cNvSpPr>
                <a:spLocks noChangeArrowheads="1"/>
              </p:cNvSpPr>
              <p:nvPr/>
            </p:nvSpPr>
            <p:spPr bwMode="gray">
              <a:xfrm>
                <a:off x="6631840" y="40386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3" name="Content block 404" hidden="1"/>
              <p:cNvSpPr>
                <a:spLocks noChangeArrowheads="1"/>
              </p:cNvSpPr>
              <p:nvPr/>
            </p:nvSpPr>
            <p:spPr bwMode="gray">
              <a:xfrm>
                <a:off x="510723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4" name="Content block 403" hidden="1"/>
              <p:cNvSpPr>
                <a:spLocks noChangeArrowheads="1"/>
              </p:cNvSpPr>
              <p:nvPr/>
            </p:nvSpPr>
            <p:spPr bwMode="gray">
              <a:xfrm>
                <a:off x="358262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5" name="Content block 402" hidden="1"/>
              <p:cNvSpPr>
                <a:spLocks noChangeArrowheads="1"/>
              </p:cNvSpPr>
              <p:nvPr/>
            </p:nvSpPr>
            <p:spPr bwMode="gray">
              <a:xfrm>
                <a:off x="205801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6" name="Content block 401" hidden="1"/>
              <p:cNvSpPr>
                <a:spLocks noChangeArrowheads="1"/>
              </p:cNvSpPr>
              <p:nvPr/>
            </p:nvSpPr>
            <p:spPr bwMode="gray">
              <a:xfrm>
                <a:off x="53340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9" name="Group 300" hidden="1"/>
            <p:cNvGrpSpPr/>
            <p:nvPr/>
          </p:nvGrpSpPr>
          <p:grpSpPr>
            <a:xfrm>
              <a:off x="533400" y="3730752"/>
              <a:ext cx="8994648" cy="688848"/>
              <a:chOff x="533400" y="3041904"/>
              <a:chExt cx="8994648" cy="688848"/>
            </a:xfrm>
          </p:grpSpPr>
          <p:sp>
            <p:nvSpPr>
              <p:cNvPr id="25" name="Content block 306" hidden="1"/>
              <p:cNvSpPr>
                <a:spLocks noChangeArrowheads="1"/>
              </p:cNvSpPr>
              <p:nvPr/>
            </p:nvSpPr>
            <p:spPr bwMode="gray">
              <a:xfrm>
                <a:off x="8156448" y="30419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6" name="Content block 305" hidden="1"/>
              <p:cNvSpPr>
                <a:spLocks noChangeArrowheads="1"/>
              </p:cNvSpPr>
              <p:nvPr/>
            </p:nvSpPr>
            <p:spPr bwMode="gray">
              <a:xfrm>
                <a:off x="6631840" y="30419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7" name="Content block 304" hidden="1"/>
              <p:cNvSpPr>
                <a:spLocks noChangeArrowheads="1"/>
              </p:cNvSpPr>
              <p:nvPr/>
            </p:nvSpPr>
            <p:spPr bwMode="gray">
              <a:xfrm>
                <a:off x="510723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8" name="Content block 303" hidden="1"/>
              <p:cNvSpPr>
                <a:spLocks noChangeArrowheads="1"/>
              </p:cNvSpPr>
              <p:nvPr/>
            </p:nvSpPr>
            <p:spPr bwMode="gray">
              <a:xfrm>
                <a:off x="358262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9" name="Content block 302" hidden="1"/>
              <p:cNvSpPr>
                <a:spLocks noChangeArrowheads="1"/>
              </p:cNvSpPr>
              <p:nvPr/>
            </p:nvSpPr>
            <p:spPr bwMode="gray">
              <a:xfrm>
                <a:off x="205801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0" name="Content block 301" hidden="1"/>
              <p:cNvSpPr>
                <a:spLocks noChangeArrowheads="1"/>
              </p:cNvSpPr>
              <p:nvPr/>
            </p:nvSpPr>
            <p:spPr bwMode="gray">
              <a:xfrm>
                <a:off x="53340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10" name="Group 200" hidden="1"/>
            <p:cNvGrpSpPr/>
            <p:nvPr/>
          </p:nvGrpSpPr>
          <p:grpSpPr>
            <a:xfrm>
              <a:off x="533400" y="2892552"/>
              <a:ext cx="8994648" cy="688848"/>
              <a:chOff x="533400" y="1066800"/>
              <a:chExt cx="8994648" cy="688848"/>
            </a:xfrm>
          </p:grpSpPr>
          <p:sp>
            <p:nvSpPr>
              <p:cNvPr id="19" name="Content block 206" hidden="1"/>
              <p:cNvSpPr>
                <a:spLocks noChangeArrowheads="1"/>
              </p:cNvSpPr>
              <p:nvPr/>
            </p:nvSpPr>
            <p:spPr bwMode="gray">
              <a:xfrm>
                <a:off x="8156448" y="10668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0" name="Content block 205" hidden="1"/>
              <p:cNvSpPr>
                <a:spLocks noChangeArrowheads="1"/>
              </p:cNvSpPr>
              <p:nvPr/>
            </p:nvSpPr>
            <p:spPr bwMode="gray">
              <a:xfrm>
                <a:off x="6631840" y="10668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1" name="Content block 204" hidden="1"/>
              <p:cNvSpPr>
                <a:spLocks noChangeArrowheads="1"/>
              </p:cNvSpPr>
              <p:nvPr/>
            </p:nvSpPr>
            <p:spPr bwMode="gray">
              <a:xfrm>
                <a:off x="510723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2" name="Content block 203" hidden="1"/>
              <p:cNvSpPr>
                <a:spLocks noChangeArrowheads="1"/>
              </p:cNvSpPr>
              <p:nvPr/>
            </p:nvSpPr>
            <p:spPr bwMode="gray">
              <a:xfrm>
                <a:off x="358262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3" name="Content block 202" hidden="1"/>
              <p:cNvSpPr>
                <a:spLocks noChangeArrowheads="1"/>
              </p:cNvSpPr>
              <p:nvPr/>
            </p:nvSpPr>
            <p:spPr bwMode="gray">
              <a:xfrm>
                <a:off x="205801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4" name="Content block 201" hidden="1"/>
              <p:cNvSpPr>
                <a:spLocks noChangeArrowheads="1"/>
              </p:cNvSpPr>
              <p:nvPr/>
            </p:nvSpPr>
            <p:spPr bwMode="gray">
              <a:xfrm>
                <a:off x="53340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11" name="Group 100" hidden="1"/>
            <p:cNvGrpSpPr/>
            <p:nvPr/>
          </p:nvGrpSpPr>
          <p:grpSpPr>
            <a:xfrm>
              <a:off x="533400" y="2054352"/>
              <a:ext cx="8994648" cy="688848"/>
              <a:chOff x="533400" y="2054352"/>
              <a:chExt cx="8994648" cy="688848"/>
            </a:xfrm>
          </p:grpSpPr>
          <p:sp>
            <p:nvSpPr>
              <p:cNvPr id="13" name="Content block 106" hidden="1"/>
              <p:cNvSpPr>
                <a:spLocks noChangeArrowheads="1"/>
              </p:cNvSpPr>
              <p:nvPr/>
            </p:nvSpPr>
            <p:spPr bwMode="gray">
              <a:xfrm>
                <a:off x="8156448" y="20543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4" name="Content block 105" hidden="1"/>
              <p:cNvSpPr>
                <a:spLocks noChangeArrowheads="1"/>
              </p:cNvSpPr>
              <p:nvPr/>
            </p:nvSpPr>
            <p:spPr bwMode="gray">
              <a:xfrm>
                <a:off x="6631840" y="20543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5" name="Content block 104" hidden="1"/>
              <p:cNvSpPr>
                <a:spLocks noChangeArrowheads="1"/>
              </p:cNvSpPr>
              <p:nvPr/>
            </p:nvSpPr>
            <p:spPr bwMode="gray">
              <a:xfrm>
                <a:off x="510723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6" name="Content block 103" hidden="1"/>
              <p:cNvSpPr>
                <a:spLocks noChangeArrowheads="1"/>
              </p:cNvSpPr>
              <p:nvPr/>
            </p:nvSpPr>
            <p:spPr bwMode="gray">
              <a:xfrm>
                <a:off x="358262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7" name="Content block 102" hidden="1"/>
              <p:cNvSpPr>
                <a:spLocks noChangeArrowheads="1"/>
              </p:cNvSpPr>
              <p:nvPr/>
            </p:nvSpPr>
            <p:spPr bwMode="gray">
              <a:xfrm>
                <a:off x="205801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" name="Content block 101" hidden="1"/>
              <p:cNvSpPr>
                <a:spLocks noChangeArrowheads="1"/>
              </p:cNvSpPr>
              <p:nvPr/>
            </p:nvSpPr>
            <p:spPr bwMode="gray">
              <a:xfrm>
                <a:off x="53340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</p:grpSp>
      <p:sp>
        <p:nvSpPr>
          <p:cNvPr id="54" name="Section Header" hidden="1"/>
          <p:cNvSpPr txBox="1"/>
          <p:nvPr>
            <p:custDataLst>
              <p:tags r:id="rId3"/>
            </p:custDataLst>
          </p:nvPr>
        </p:nvSpPr>
        <p:spPr>
          <a:xfrm>
            <a:off x="590911" y="621254"/>
            <a:ext cx="3695552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defTabSz="899010"/>
            <a:r>
              <a:rPr lang="en-US" sz="794" noProof="1">
                <a:solidFill>
                  <a:srgbClr val="000000"/>
                </a:solidFill>
                <a:latin typeface="Arial"/>
              </a:rPr>
              <a:t>-1 </a:t>
            </a:r>
            <a:endParaRPr lang="en-GB" sz="794" noProof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Section Footer"/>
          <p:cNvSpPr txBox="1"/>
          <p:nvPr>
            <p:custDataLst>
              <p:tags r:id="rId4"/>
            </p:custDataLst>
          </p:nvPr>
        </p:nvSpPr>
        <p:spPr>
          <a:xfrm>
            <a:off x="589520" y="6049965"/>
            <a:ext cx="2557631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pPr defTabSz="899010"/>
            <a:endParaRPr lang="en-GB" sz="794" noProof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2" name="Freeform 5014"/>
          <p:cNvSpPr>
            <a:spLocks noEditPoints="1"/>
          </p:cNvSpPr>
          <p:nvPr/>
        </p:nvSpPr>
        <p:spPr bwMode="auto">
          <a:xfrm>
            <a:off x="65428" y="2693054"/>
            <a:ext cx="432639" cy="303721"/>
          </a:xfrm>
          <a:custGeom>
            <a:avLst/>
            <a:gdLst>
              <a:gd name="T0" fmla="*/ 360 w 360"/>
              <a:gd name="T1" fmla="*/ 256 h 278"/>
              <a:gd name="T2" fmla="*/ 360 w 360"/>
              <a:gd name="T3" fmla="*/ 252 h 278"/>
              <a:gd name="T4" fmla="*/ 358 w 360"/>
              <a:gd name="T5" fmla="*/ 252 h 278"/>
              <a:gd name="T6" fmla="*/ 318 w 360"/>
              <a:gd name="T7" fmla="*/ 200 h 278"/>
              <a:gd name="T8" fmla="*/ 314 w 360"/>
              <a:gd name="T9" fmla="*/ 198 h 278"/>
              <a:gd name="T10" fmla="*/ 50 w 360"/>
              <a:gd name="T11" fmla="*/ 196 h 278"/>
              <a:gd name="T12" fmla="*/ 46 w 360"/>
              <a:gd name="T13" fmla="*/ 198 h 278"/>
              <a:gd name="T14" fmla="*/ 2 w 360"/>
              <a:gd name="T15" fmla="*/ 250 h 278"/>
              <a:gd name="T16" fmla="*/ 2 w 360"/>
              <a:gd name="T17" fmla="*/ 252 h 278"/>
              <a:gd name="T18" fmla="*/ 0 w 360"/>
              <a:gd name="T19" fmla="*/ 252 h 278"/>
              <a:gd name="T20" fmla="*/ 0 w 360"/>
              <a:gd name="T21" fmla="*/ 256 h 278"/>
              <a:gd name="T22" fmla="*/ 0 w 360"/>
              <a:gd name="T23" fmla="*/ 256 h 278"/>
              <a:gd name="T24" fmla="*/ 0 w 360"/>
              <a:gd name="T25" fmla="*/ 268 h 278"/>
              <a:gd name="T26" fmla="*/ 4 w 360"/>
              <a:gd name="T27" fmla="*/ 276 h 278"/>
              <a:gd name="T28" fmla="*/ 10 w 360"/>
              <a:gd name="T29" fmla="*/ 278 h 278"/>
              <a:gd name="T30" fmla="*/ 350 w 360"/>
              <a:gd name="T31" fmla="*/ 278 h 278"/>
              <a:gd name="T32" fmla="*/ 356 w 360"/>
              <a:gd name="T33" fmla="*/ 276 h 278"/>
              <a:gd name="T34" fmla="*/ 360 w 360"/>
              <a:gd name="T35" fmla="*/ 268 h 278"/>
              <a:gd name="T36" fmla="*/ 360 w 360"/>
              <a:gd name="T37" fmla="*/ 256 h 278"/>
              <a:gd name="T38" fmla="*/ 360 w 360"/>
              <a:gd name="T39" fmla="*/ 256 h 278"/>
              <a:gd name="T40" fmla="*/ 146 w 360"/>
              <a:gd name="T41" fmla="*/ 234 h 278"/>
              <a:gd name="T42" fmla="*/ 226 w 360"/>
              <a:gd name="T43" fmla="*/ 254 h 278"/>
              <a:gd name="T44" fmla="*/ 338 w 360"/>
              <a:gd name="T45" fmla="*/ 268 h 278"/>
              <a:gd name="T46" fmla="*/ 334 w 360"/>
              <a:gd name="T47" fmla="*/ 270 h 278"/>
              <a:gd name="T48" fmla="*/ 332 w 360"/>
              <a:gd name="T49" fmla="*/ 270 h 278"/>
              <a:gd name="T50" fmla="*/ 326 w 360"/>
              <a:gd name="T51" fmla="*/ 268 h 278"/>
              <a:gd name="T52" fmla="*/ 324 w 360"/>
              <a:gd name="T53" fmla="*/ 262 h 278"/>
              <a:gd name="T54" fmla="*/ 326 w 360"/>
              <a:gd name="T55" fmla="*/ 256 h 278"/>
              <a:gd name="T56" fmla="*/ 328 w 360"/>
              <a:gd name="T57" fmla="*/ 256 h 278"/>
              <a:gd name="T58" fmla="*/ 334 w 360"/>
              <a:gd name="T59" fmla="*/ 256 h 278"/>
              <a:gd name="T60" fmla="*/ 338 w 360"/>
              <a:gd name="T61" fmla="*/ 256 h 278"/>
              <a:gd name="T62" fmla="*/ 340 w 360"/>
              <a:gd name="T63" fmla="*/ 262 h 278"/>
              <a:gd name="T64" fmla="*/ 340 w 360"/>
              <a:gd name="T65" fmla="*/ 266 h 278"/>
              <a:gd name="T66" fmla="*/ 338 w 360"/>
              <a:gd name="T67" fmla="*/ 268 h 278"/>
              <a:gd name="T68" fmla="*/ 306 w 360"/>
              <a:gd name="T69" fmla="*/ 184 h 278"/>
              <a:gd name="T70" fmla="*/ 310 w 360"/>
              <a:gd name="T71" fmla="*/ 184 h 278"/>
              <a:gd name="T72" fmla="*/ 318 w 360"/>
              <a:gd name="T73" fmla="*/ 178 h 278"/>
              <a:gd name="T74" fmla="*/ 318 w 360"/>
              <a:gd name="T75" fmla="*/ 12 h 278"/>
              <a:gd name="T76" fmla="*/ 318 w 360"/>
              <a:gd name="T77" fmla="*/ 6 h 278"/>
              <a:gd name="T78" fmla="*/ 310 w 360"/>
              <a:gd name="T79" fmla="*/ 0 h 278"/>
              <a:gd name="T80" fmla="*/ 54 w 360"/>
              <a:gd name="T81" fmla="*/ 0 h 278"/>
              <a:gd name="T82" fmla="*/ 50 w 360"/>
              <a:gd name="T83" fmla="*/ 0 h 278"/>
              <a:gd name="T84" fmla="*/ 42 w 360"/>
              <a:gd name="T85" fmla="*/ 6 h 278"/>
              <a:gd name="T86" fmla="*/ 42 w 360"/>
              <a:gd name="T87" fmla="*/ 172 h 278"/>
              <a:gd name="T88" fmla="*/ 42 w 360"/>
              <a:gd name="T89" fmla="*/ 178 h 278"/>
              <a:gd name="T90" fmla="*/ 50 w 360"/>
              <a:gd name="T91" fmla="*/ 184 h 278"/>
              <a:gd name="T92" fmla="*/ 54 w 360"/>
              <a:gd name="T93" fmla="*/ 184 h 278"/>
              <a:gd name="T94" fmla="*/ 294 w 360"/>
              <a:gd name="T95" fmla="*/ 24 h 278"/>
              <a:gd name="T96" fmla="*/ 66 w 360"/>
              <a:gd name="T97" fmla="*/ 160 h 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60" h="278">
                <a:moveTo>
                  <a:pt x="360" y="256"/>
                </a:moveTo>
                <a:lnTo>
                  <a:pt x="360" y="256"/>
                </a:lnTo>
                <a:lnTo>
                  <a:pt x="360" y="252"/>
                </a:lnTo>
                <a:lnTo>
                  <a:pt x="360" y="252"/>
                </a:lnTo>
                <a:lnTo>
                  <a:pt x="358" y="252"/>
                </a:lnTo>
                <a:lnTo>
                  <a:pt x="358" y="252"/>
                </a:lnTo>
                <a:lnTo>
                  <a:pt x="358" y="250"/>
                </a:lnTo>
                <a:lnTo>
                  <a:pt x="318" y="200"/>
                </a:lnTo>
                <a:lnTo>
                  <a:pt x="318" y="200"/>
                </a:lnTo>
                <a:lnTo>
                  <a:pt x="314" y="198"/>
                </a:lnTo>
                <a:lnTo>
                  <a:pt x="310" y="196"/>
                </a:lnTo>
                <a:lnTo>
                  <a:pt x="50" y="196"/>
                </a:lnTo>
                <a:lnTo>
                  <a:pt x="50" y="196"/>
                </a:lnTo>
                <a:lnTo>
                  <a:pt x="46" y="198"/>
                </a:lnTo>
                <a:lnTo>
                  <a:pt x="42" y="200"/>
                </a:lnTo>
                <a:lnTo>
                  <a:pt x="2" y="250"/>
                </a:lnTo>
                <a:lnTo>
                  <a:pt x="2" y="250"/>
                </a:lnTo>
                <a:lnTo>
                  <a:pt x="2" y="252"/>
                </a:lnTo>
                <a:lnTo>
                  <a:pt x="2" y="252"/>
                </a:lnTo>
                <a:lnTo>
                  <a:pt x="0" y="252"/>
                </a:lnTo>
                <a:lnTo>
                  <a:pt x="0" y="252"/>
                </a:lnTo>
                <a:lnTo>
                  <a:pt x="0" y="256"/>
                </a:lnTo>
                <a:lnTo>
                  <a:pt x="0" y="256"/>
                </a:lnTo>
                <a:lnTo>
                  <a:pt x="0" y="256"/>
                </a:lnTo>
                <a:lnTo>
                  <a:pt x="0" y="268"/>
                </a:lnTo>
                <a:lnTo>
                  <a:pt x="0" y="268"/>
                </a:lnTo>
                <a:lnTo>
                  <a:pt x="0" y="272"/>
                </a:lnTo>
                <a:lnTo>
                  <a:pt x="4" y="276"/>
                </a:lnTo>
                <a:lnTo>
                  <a:pt x="6" y="278"/>
                </a:lnTo>
                <a:lnTo>
                  <a:pt x="10" y="278"/>
                </a:lnTo>
                <a:lnTo>
                  <a:pt x="350" y="278"/>
                </a:lnTo>
                <a:lnTo>
                  <a:pt x="350" y="278"/>
                </a:lnTo>
                <a:lnTo>
                  <a:pt x="354" y="278"/>
                </a:lnTo>
                <a:lnTo>
                  <a:pt x="356" y="276"/>
                </a:lnTo>
                <a:lnTo>
                  <a:pt x="360" y="272"/>
                </a:lnTo>
                <a:lnTo>
                  <a:pt x="360" y="268"/>
                </a:lnTo>
                <a:lnTo>
                  <a:pt x="360" y="256"/>
                </a:lnTo>
                <a:lnTo>
                  <a:pt x="360" y="256"/>
                </a:lnTo>
                <a:lnTo>
                  <a:pt x="360" y="256"/>
                </a:lnTo>
                <a:lnTo>
                  <a:pt x="360" y="256"/>
                </a:lnTo>
                <a:close/>
                <a:moveTo>
                  <a:pt x="134" y="254"/>
                </a:moveTo>
                <a:lnTo>
                  <a:pt x="146" y="234"/>
                </a:lnTo>
                <a:lnTo>
                  <a:pt x="214" y="234"/>
                </a:lnTo>
                <a:lnTo>
                  <a:pt x="226" y="254"/>
                </a:lnTo>
                <a:lnTo>
                  <a:pt x="134" y="254"/>
                </a:lnTo>
                <a:close/>
                <a:moveTo>
                  <a:pt x="338" y="268"/>
                </a:moveTo>
                <a:lnTo>
                  <a:pt x="338" y="268"/>
                </a:lnTo>
                <a:lnTo>
                  <a:pt x="334" y="270"/>
                </a:lnTo>
                <a:lnTo>
                  <a:pt x="332" y="270"/>
                </a:lnTo>
                <a:lnTo>
                  <a:pt x="332" y="270"/>
                </a:lnTo>
                <a:lnTo>
                  <a:pt x="326" y="268"/>
                </a:lnTo>
                <a:lnTo>
                  <a:pt x="326" y="268"/>
                </a:lnTo>
                <a:lnTo>
                  <a:pt x="324" y="262"/>
                </a:lnTo>
                <a:lnTo>
                  <a:pt x="324" y="262"/>
                </a:lnTo>
                <a:lnTo>
                  <a:pt x="324" y="260"/>
                </a:lnTo>
                <a:lnTo>
                  <a:pt x="326" y="256"/>
                </a:lnTo>
                <a:lnTo>
                  <a:pt x="326" y="256"/>
                </a:lnTo>
                <a:lnTo>
                  <a:pt x="328" y="256"/>
                </a:lnTo>
                <a:lnTo>
                  <a:pt x="332" y="254"/>
                </a:lnTo>
                <a:lnTo>
                  <a:pt x="334" y="256"/>
                </a:lnTo>
                <a:lnTo>
                  <a:pt x="338" y="256"/>
                </a:lnTo>
                <a:lnTo>
                  <a:pt x="338" y="256"/>
                </a:lnTo>
                <a:lnTo>
                  <a:pt x="340" y="260"/>
                </a:lnTo>
                <a:lnTo>
                  <a:pt x="340" y="262"/>
                </a:lnTo>
                <a:lnTo>
                  <a:pt x="340" y="262"/>
                </a:lnTo>
                <a:lnTo>
                  <a:pt x="340" y="266"/>
                </a:lnTo>
                <a:lnTo>
                  <a:pt x="338" y="268"/>
                </a:lnTo>
                <a:lnTo>
                  <a:pt x="338" y="268"/>
                </a:lnTo>
                <a:close/>
                <a:moveTo>
                  <a:pt x="54" y="184"/>
                </a:moveTo>
                <a:lnTo>
                  <a:pt x="306" y="184"/>
                </a:lnTo>
                <a:lnTo>
                  <a:pt x="306" y="184"/>
                </a:lnTo>
                <a:lnTo>
                  <a:pt x="310" y="184"/>
                </a:lnTo>
                <a:lnTo>
                  <a:pt x="314" y="182"/>
                </a:lnTo>
                <a:lnTo>
                  <a:pt x="318" y="178"/>
                </a:lnTo>
                <a:lnTo>
                  <a:pt x="318" y="172"/>
                </a:lnTo>
                <a:lnTo>
                  <a:pt x="318" y="12"/>
                </a:lnTo>
                <a:lnTo>
                  <a:pt x="318" y="12"/>
                </a:lnTo>
                <a:lnTo>
                  <a:pt x="318" y="6"/>
                </a:lnTo>
                <a:lnTo>
                  <a:pt x="314" y="2"/>
                </a:lnTo>
                <a:lnTo>
                  <a:pt x="310" y="0"/>
                </a:lnTo>
                <a:lnTo>
                  <a:pt x="306" y="0"/>
                </a:lnTo>
                <a:lnTo>
                  <a:pt x="54" y="0"/>
                </a:lnTo>
                <a:lnTo>
                  <a:pt x="54" y="0"/>
                </a:lnTo>
                <a:lnTo>
                  <a:pt x="50" y="0"/>
                </a:lnTo>
                <a:lnTo>
                  <a:pt x="46" y="2"/>
                </a:lnTo>
                <a:lnTo>
                  <a:pt x="42" y="6"/>
                </a:lnTo>
                <a:lnTo>
                  <a:pt x="42" y="12"/>
                </a:lnTo>
                <a:lnTo>
                  <a:pt x="42" y="172"/>
                </a:lnTo>
                <a:lnTo>
                  <a:pt x="42" y="172"/>
                </a:lnTo>
                <a:lnTo>
                  <a:pt x="42" y="178"/>
                </a:lnTo>
                <a:lnTo>
                  <a:pt x="46" y="182"/>
                </a:lnTo>
                <a:lnTo>
                  <a:pt x="50" y="184"/>
                </a:lnTo>
                <a:lnTo>
                  <a:pt x="54" y="184"/>
                </a:lnTo>
                <a:lnTo>
                  <a:pt x="54" y="184"/>
                </a:lnTo>
                <a:close/>
                <a:moveTo>
                  <a:pt x="66" y="24"/>
                </a:moveTo>
                <a:lnTo>
                  <a:pt x="294" y="24"/>
                </a:lnTo>
                <a:lnTo>
                  <a:pt x="294" y="160"/>
                </a:lnTo>
                <a:lnTo>
                  <a:pt x="66" y="160"/>
                </a:lnTo>
                <a:lnTo>
                  <a:pt x="66" y="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82935" tIns="41468" rIns="82935" bIns="41468" numCol="1" anchor="t" anchorCtr="0" compatLnSpc="1">
            <a:prstTxWarp prst="textNoShape">
              <a:avLst/>
            </a:prstTxWarp>
          </a:bodyPr>
          <a:lstStyle/>
          <a:p>
            <a:pPr defTabSz="924073">
              <a:defRPr/>
            </a:pPr>
            <a:endParaRPr lang="en-GB" sz="1400" kern="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63" name="Title 1"/>
          <p:cNvSpPr txBox="1">
            <a:spLocks/>
          </p:cNvSpPr>
          <p:nvPr/>
        </p:nvSpPr>
        <p:spPr>
          <a:xfrm>
            <a:off x="464761" y="76200"/>
            <a:ext cx="11041439" cy="52257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899010" rtl="0" eaLnBrk="1" latinLnBrk="0" hangingPunct="1">
              <a:spcBef>
                <a:spcPct val="0"/>
              </a:spcBef>
              <a:buNone/>
              <a:defRPr sz="2824" b="1" i="1" kern="1200" cap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-514350">
              <a:lnSpc>
                <a:spcPct val="150000"/>
              </a:lnSpc>
              <a:spcAft>
                <a:spcPts val="600"/>
              </a:spcAft>
              <a:buClr>
                <a:schemeClr val="tx1"/>
              </a:buClr>
              <a:defRPr/>
            </a:pPr>
            <a:r>
              <a:rPr lang="hi-IN" altLang="ja-JP" sz="2500" i="0" dirty="0">
                <a:latin typeface="Poppins" panose="00000500000000000000" pitchFamily="2" charset="0"/>
                <a:cs typeface="Poppins" panose="00000500000000000000" pitchFamily="2" charset="0"/>
              </a:rPr>
              <a:t>Mobile App फीचर </a:t>
            </a:r>
            <a:endParaRPr lang="en-IN" altLang="ja-JP" sz="2500" i="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11345542" y="76200"/>
            <a:ext cx="723296" cy="719768"/>
          </a:xfrm>
          <a:prstGeom prst="rect">
            <a:avLst/>
          </a:prstGeom>
        </p:spPr>
      </p:pic>
      <p:sp>
        <p:nvSpPr>
          <p:cNvPr id="62" name="Rectangle 4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5" name="Rectangle 5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4" name="Rectangle 3"/>
          <p:cNvSpPr txBox="1">
            <a:spLocks noChangeArrowheads="1"/>
          </p:cNvSpPr>
          <p:nvPr/>
        </p:nvSpPr>
        <p:spPr bwMode="auto">
          <a:xfrm>
            <a:off x="464761" y="822960"/>
            <a:ext cx="11604078" cy="595884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109591" tIns="54796" rIns="109591" bIns="54796" numCol="1" anchor="t" anchorCtr="0" compatLnSpc="1">
            <a:prstTxWarp prst="textNoShape">
              <a:avLst/>
            </a:prstTxWarp>
          </a:bodyPr>
          <a:lstStyle/>
          <a:p>
            <a:pPr>
              <a:buClr>
                <a:schemeClr val="tx1"/>
              </a:buClr>
            </a:pPr>
            <a:r>
              <a:rPr lang="hi-IN" altLang="ja-JP" sz="2000" b="1" dirty="0">
                <a:latin typeface="Poppins" panose="00000500000000000000" pitchFamily="2" charset="0"/>
                <a:ea typeface="Calibri" pitchFamily="34" charset="0"/>
                <a:cs typeface="Poppins" panose="00000500000000000000" pitchFamily="2" charset="0"/>
              </a:rPr>
              <a:t>नागरिक उपयोगकर्ता </a:t>
            </a:r>
            <a:r>
              <a:rPr lang="hi-IN" altLang="ja-JP" sz="2000" b="1" dirty="0">
                <a:latin typeface="Poppins" panose="00000500000000000000" pitchFamily="2" charset="0"/>
                <a:cs typeface="Poppins" panose="00000500000000000000" pitchFamily="2" charset="0"/>
              </a:rPr>
              <a:t>प्रबंधन</a:t>
            </a:r>
            <a:r>
              <a:rPr lang="en-US" altLang="ja-JP" sz="2000" b="1" dirty="0">
                <a:latin typeface="Poppins" panose="00000500000000000000" pitchFamily="2" charset="0"/>
                <a:ea typeface="Calibri" pitchFamily="34" charset="0"/>
                <a:cs typeface="Poppins" panose="00000500000000000000" pitchFamily="2" charset="0"/>
              </a:rPr>
              <a:t> </a:t>
            </a:r>
          </a:p>
          <a:p>
            <a:pPr marL="514350" indent="-514350">
              <a:buClr>
                <a:schemeClr val="tx1"/>
              </a:buClr>
            </a:pPr>
            <a:r>
              <a:rPr lang="hi-IN" sz="2000" dirty="0">
                <a:latin typeface="Poppins" panose="00000500000000000000" pitchFamily="2" charset="0"/>
                <a:cs typeface="Poppins" panose="00000500000000000000" pitchFamily="2" charset="0"/>
              </a:rPr>
              <a:t>उपयोगकर्ता पंजीकरण, साइन इन, पासवर्ड रीसेट, प्रोफ़ाइल संपादित करें</a:t>
            </a:r>
            <a:endParaRPr lang="en-US" sz="20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>
              <a:buClr>
                <a:schemeClr val="tx1"/>
              </a:buClr>
            </a:pPr>
            <a:r>
              <a:rPr lang="hi-IN" altLang="ja-JP" sz="2000" b="1" dirty="0">
                <a:latin typeface="Poppins" panose="00000500000000000000" pitchFamily="2" charset="0"/>
                <a:cs typeface="Poppins" panose="00000500000000000000" pitchFamily="2" charset="0"/>
              </a:rPr>
              <a:t>फंड</a:t>
            </a:r>
            <a:r>
              <a:rPr lang="en-US" altLang="ja-JP" sz="2000" b="1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hi-IN" altLang="ja-JP" sz="2000" b="1" dirty="0">
                <a:latin typeface="Poppins" panose="00000500000000000000" pitchFamily="2" charset="0"/>
                <a:cs typeface="Poppins" panose="00000500000000000000" pitchFamily="2" charset="0"/>
              </a:rPr>
              <a:t>प्रबंधन </a:t>
            </a:r>
            <a:endParaRPr lang="en-US" altLang="ja-JP" sz="2000" b="1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514350" indent="-514350">
              <a:buClr>
                <a:schemeClr val="tx1"/>
              </a:buClr>
            </a:pPr>
            <a:r>
              <a:rPr lang="hi-IN" sz="2000" dirty="0">
                <a:latin typeface="Poppins" panose="00000500000000000000" pitchFamily="2" charset="0"/>
                <a:cs typeface="Poppins" panose="00000500000000000000" pitchFamily="2" charset="0"/>
              </a:rPr>
              <a:t>फंड जोड़ें, फंड ट्रांसफर करें, फंड वापस करें, फंड स्टेटमेंट</a:t>
            </a:r>
            <a:endParaRPr lang="en-US" altLang="ja-JP" sz="20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>
              <a:buClr>
                <a:schemeClr val="tx1"/>
              </a:buClr>
            </a:pPr>
            <a:r>
              <a:rPr lang="hi-IN" altLang="ja-JP" sz="2000" b="1" dirty="0">
                <a:latin typeface="Poppins" panose="00000500000000000000" pitchFamily="2" charset="0"/>
                <a:cs typeface="Poppins" panose="00000500000000000000" pitchFamily="2" charset="0"/>
              </a:rPr>
              <a:t>प्रमाणित प्रतिलिपि </a:t>
            </a:r>
          </a:p>
          <a:p>
            <a:pPr marL="514350" indent="-514350">
              <a:buClr>
                <a:schemeClr val="tx1"/>
              </a:buClr>
            </a:pPr>
            <a:r>
              <a:rPr lang="hi-IN" sz="2000" dirty="0">
                <a:latin typeface="Poppins" panose="00000500000000000000" pitchFamily="2" charset="0"/>
                <a:cs typeface="Poppins" panose="00000500000000000000" pitchFamily="2" charset="0"/>
              </a:rPr>
              <a:t>भूमि अभिलेखों की प्रतिलिपि, भूमि अभिलेखों की प्रतिलिपि (विभाग उपयोग),</a:t>
            </a:r>
            <a:r>
              <a:rPr lang="en-US" sz="20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hi-IN" sz="2000" dirty="0">
                <a:latin typeface="Poppins" panose="00000500000000000000" pitchFamily="2" charset="0"/>
                <a:cs typeface="Poppins" panose="00000500000000000000" pitchFamily="2" charset="0"/>
              </a:rPr>
              <a:t>निष्क्रिय सर्वेक्षण क्रमांक की</a:t>
            </a:r>
            <a:r>
              <a:rPr lang="en-US" sz="20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hi-IN" sz="2000" dirty="0">
                <a:latin typeface="Poppins" panose="00000500000000000000" pitchFamily="2" charset="0"/>
                <a:cs typeface="Poppins" panose="00000500000000000000" pitchFamily="2" charset="0"/>
              </a:rPr>
              <a:t>प्रतिलिपि, निष्क्रिय सर्वेक्षण क्रमांक की प्रतिलिपि (विभाग उपयोग)</a:t>
            </a:r>
            <a:r>
              <a:rPr lang="en-US" sz="20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hi-IN" sz="2000" dirty="0">
                <a:latin typeface="Poppins" panose="00000500000000000000" pitchFamily="2" charset="0"/>
                <a:cs typeface="Poppins" panose="00000500000000000000" pitchFamily="2" charset="0"/>
              </a:rPr>
              <a:t>अधिकार अभिलेख प्रतिलिपि,</a:t>
            </a:r>
            <a:r>
              <a:rPr lang="en-US" sz="20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hi-IN" sz="2000" dirty="0">
                <a:latin typeface="Poppins" panose="00000500000000000000" pitchFamily="2" charset="0"/>
                <a:cs typeface="Poppins" panose="00000500000000000000" pitchFamily="2" charset="0"/>
              </a:rPr>
              <a:t>एमआरआर प्रतिलिपि, आरसीएमएस आदेश प्रतिलिपि</a:t>
            </a:r>
            <a:r>
              <a:rPr lang="en-US" sz="2000" dirty="0">
                <a:latin typeface="Poppins" panose="00000500000000000000" pitchFamily="2" charset="0"/>
                <a:cs typeface="Poppins" panose="00000500000000000000" pitchFamily="2" charset="0"/>
              </a:rPr>
              <a:t> |</a:t>
            </a:r>
          </a:p>
          <a:p>
            <a:pPr marL="514350" indent="-514350">
              <a:buClr>
                <a:schemeClr val="tx1"/>
              </a:buClr>
            </a:pPr>
            <a:endParaRPr lang="en-US" altLang="ja-JP" sz="2000" b="1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>
              <a:buClr>
                <a:schemeClr val="tx1"/>
              </a:buClr>
            </a:pPr>
            <a:r>
              <a:rPr lang="hi-IN" altLang="ja-JP" sz="2000" b="1" dirty="0">
                <a:latin typeface="Poppins" panose="00000500000000000000" pitchFamily="2" charset="0"/>
                <a:cs typeface="Poppins" panose="00000500000000000000" pitchFamily="2" charset="0"/>
              </a:rPr>
              <a:t>भू-राजस्व भुगतान </a:t>
            </a:r>
            <a:endParaRPr lang="en-US" altLang="ja-JP" sz="2000" b="1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514350" indent="-514350">
              <a:buClr>
                <a:schemeClr val="tx1"/>
              </a:buClr>
            </a:pPr>
            <a:r>
              <a:rPr lang="hi-IN" sz="2000" dirty="0">
                <a:latin typeface="Poppins" panose="00000500000000000000" pitchFamily="2" charset="0"/>
                <a:cs typeface="Poppins" panose="00000500000000000000" pitchFamily="2" charset="0"/>
              </a:rPr>
              <a:t>कृषि भूमि के लिए भू-राजस्व भुगतान</a:t>
            </a:r>
            <a:r>
              <a:rPr lang="en-US" sz="2000" dirty="0">
                <a:latin typeface="Poppins" panose="00000500000000000000" pitchFamily="2" charset="0"/>
                <a:cs typeface="Poppins" panose="00000500000000000000" pitchFamily="2" charset="0"/>
              </a:rPr>
              <a:t>, </a:t>
            </a:r>
            <a:r>
              <a:rPr lang="hi-IN" sz="2000" dirty="0">
                <a:latin typeface="Poppins" panose="00000500000000000000" pitchFamily="2" charset="0"/>
                <a:cs typeface="Poppins" panose="00000500000000000000" pitchFamily="2" charset="0"/>
              </a:rPr>
              <a:t>व्यपवर्तित भूमि के लिए भू-राजस्व भुगतान</a:t>
            </a:r>
            <a:endParaRPr lang="en-US" sz="20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514350" indent="-514350">
              <a:buClr>
                <a:schemeClr val="tx1"/>
              </a:buClr>
            </a:pPr>
            <a:endParaRPr lang="en-US" sz="20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514350" indent="-514350">
              <a:buClr>
                <a:schemeClr val="tx1"/>
              </a:buClr>
            </a:pPr>
            <a:r>
              <a:rPr lang="hi-IN" altLang="ja-JP" sz="2000" b="1" dirty="0">
                <a:latin typeface="Poppins" panose="00000500000000000000" pitchFamily="2" charset="0"/>
                <a:cs typeface="Poppins" panose="00000500000000000000" pitchFamily="2" charset="0"/>
              </a:rPr>
              <a:t>आधार ई-केवाईसी </a:t>
            </a:r>
          </a:p>
          <a:p>
            <a:pPr marL="514350" indent="-514350">
              <a:buClr>
                <a:schemeClr val="tx1"/>
              </a:buClr>
            </a:pPr>
            <a:r>
              <a:rPr lang="hi-IN" sz="2000" dirty="0">
                <a:latin typeface="Poppins" panose="00000500000000000000" pitchFamily="2" charset="0"/>
                <a:cs typeface="Poppins" panose="00000500000000000000" pitchFamily="2" charset="0"/>
              </a:rPr>
              <a:t>नागरिक द्वारा आधार ई-केवाईसी</a:t>
            </a:r>
            <a:r>
              <a:rPr lang="en-US" sz="20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hi-IN" sz="2000" dirty="0">
                <a:latin typeface="Poppins" panose="00000500000000000000" pitchFamily="2" charset="0"/>
                <a:cs typeface="Poppins" panose="00000500000000000000" pitchFamily="2" charset="0"/>
              </a:rPr>
              <a:t>विभाग उपयोगकर्ता द्वारा आधार ई-केवाईसी अनुमोदन</a:t>
            </a:r>
            <a:endParaRPr lang="en-US" sz="20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514350" indent="-514350">
              <a:buClr>
                <a:schemeClr val="tx1"/>
              </a:buClr>
            </a:pPr>
            <a:endParaRPr lang="hi-IN" sz="20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>
              <a:buClr>
                <a:schemeClr val="tx1"/>
              </a:buClr>
            </a:pPr>
            <a:r>
              <a:rPr lang="hi-IN" altLang="ja-JP" sz="2000" b="1" dirty="0">
                <a:latin typeface="Poppins" panose="00000500000000000000" pitchFamily="2" charset="0"/>
                <a:cs typeface="Poppins" panose="00000500000000000000" pitchFamily="2" charset="0"/>
              </a:rPr>
              <a:t>शहरी/ग्रामीण सर्वेक्षण </a:t>
            </a:r>
            <a:r>
              <a:rPr lang="en-US" sz="2000" dirty="0">
                <a:latin typeface="Poppins" panose="00000500000000000000" pitchFamily="2" charset="0"/>
                <a:cs typeface="Poppins" panose="00000500000000000000" pitchFamily="2" charset="0"/>
              </a:rPr>
              <a:t>Updating Landowner Details against the Parcel  </a:t>
            </a:r>
            <a:endParaRPr lang="hi-IN" sz="20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lvl="0">
              <a:buClr>
                <a:schemeClr val="tx1"/>
              </a:buClr>
              <a:defRPr/>
            </a:pPr>
            <a:r>
              <a:rPr lang="hi-IN" altLang="ja-JP" sz="2000" b="1" dirty="0">
                <a:latin typeface="Poppins" panose="00000500000000000000" pitchFamily="2" charset="0"/>
                <a:cs typeface="Poppins" panose="00000500000000000000" pitchFamily="2" charset="0"/>
              </a:rPr>
              <a:t>शिकायत/प्रतिक्रिया </a:t>
            </a:r>
            <a:r>
              <a:rPr lang="en-US" sz="2000" dirty="0">
                <a:latin typeface="Poppins" panose="00000500000000000000" pitchFamily="2" charset="0"/>
                <a:cs typeface="Poppins" panose="00000500000000000000" pitchFamily="2" charset="0"/>
              </a:rPr>
              <a:t>Log Grievance &amp; Track Grievance</a:t>
            </a:r>
          </a:p>
          <a:p>
            <a:pPr lvl="0">
              <a:buClr>
                <a:schemeClr val="tx1"/>
              </a:buClr>
              <a:defRPr/>
            </a:pPr>
            <a:endParaRPr lang="hi-IN" sz="20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lvl="0">
              <a:buClr>
                <a:schemeClr val="tx1"/>
              </a:buClr>
              <a:defRPr/>
            </a:pPr>
            <a:r>
              <a:rPr lang="hi-IN" altLang="ja-JP" sz="2000" b="1" dirty="0">
                <a:latin typeface="Poppins" panose="00000500000000000000" pitchFamily="2" charset="0"/>
                <a:cs typeface="Poppins" panose="00000500000000000000" pitchFamily="2" charset="0"/>
              </a:rPr>
              <a:t>अन्य सुविधाएं </a:t>
            </a:r>
            <a:r>
              <a:rPr lang="en-US" sz="2000" dirty="0">
                <a:latin typeface="Poppins" panose="00000500000000000000" pitchFamily="2" charset="0"/>
                <a:cs typeface="Poppins" panose="00000500000000000000" pitchFamily="2" charset="0"/>
              </a:rPr>
              <a:t>Track Application, Reports Download &amp; FAQ</a:t>
            </a:r>
          </a:p>
          <a:p>
            <a:pPr marL="514350" lvl="0" indent="-514350">
              <a:buClr>
                <a:schemeClr val="tx1"/>
              </a:buClr>
              <a:buFont typeface="Arial" pitchFamily="34" charset="0"/>
              <a:buChar char="•"/>
              <a:defRPr/>
            </a:pPr>
            <a:endParaRPr lang="en-US" sz="2000" dirty="0">
              <a:latin typeface="Poppins"/>
            </a:endParaRPr>
          </a:p>
          <a:p>
            <a:pPr marL="514350" indent="-514350">
              <a:buClr>
                <a:schemeClr val="tx1"/>
              </a:buClr>
            </a:pPr>
            <a:endParaRPr lang="en-US" sz="2000" dirty="0">
              <a:latin typeface="Poppins"/>
            </a:endParaRPr>
          </a:p>
          <a:p>
            <a:pPr marL="514350" indent="-514350">
              <a:buClr>
                <a:schemeClr val="tx1"/>
              </a:buClr>
            </a:pPr>
            <a:endParaRPr lang="en-US" altLang="ja-JP" sz="2000" b="1" dirty="0">
              <a:latin typeface="Poppin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685222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id" hidden="1"/>
          <p:cNvGrpSpPr/>
          <p:nvPr>
            <p:custDataLst>
              <p:tags r:id="rId2"/>
            </p:custDataLst>
          </p:nvPr>
        </p:nvGrpSpPr>
        <p:grpSpPr>
          <a:xfrm>
            <a:off x="590911" y="540572"/>
            <a:ext cx="10958239" cy="6043108"/>
            <a:chOff x="530352" y="612648"/>
            <a:chExt cx="8997696" cy="6848856"/>
          </a:xfrm>
        </p:grpSpPr>
        <p:grpSp>
          <p:nvGrpSpPr>
            <p:cNvPr id="3" name="Group 3" hidden="1"/>
            <p:cNvGrpSpPr/>
            <p:nvPr/>
          </p:nvGrpSpPr>
          <p:grpSpPr>
            <a:xfrm>
              <a:off x="530352" y="7159752"/>
              <a:ext cx="8997696" cy="301752"/>
              <a:chOff x="530352" y="7159752"/>
              <a:chExt cx="8997696" cy="301752"/>
            </a:xfrm>
          </p:grpSpPr>
          <p:sp>
            <p:nvSpPr>
              <p:cNvPr id="51" name="Footer block" hidden="1"/>
              <p:cNvSpPr>
                <a:spLocks noChangeArrowheads="1"/>
              </p:cNvSpPr>
              <p:nvPr/>
            </p:nvSpPr>
            <p:spPr bwMode="gray">
              <a:xfrm>
                <a:off x="6629400" y="7159752"/>
                <a:ext cx="2898648" cy="301752"/>
              </a:xfrm>
              <a:prstGeom prst="rect">
                <a:avLst/>
              </a:prstGeom>
              <a:solidFill>
                <a:srgbClr val="CCFFFF">
                  <a:alpha val="25000"/>
                </a:srgbClr>
              </a:solidFill>
              <a:ln w="6350" cap="rnd">
                <a:solidFill>
                  <a:srgbClr val="CCFFFF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52" name="Footer block" hidden="1"/>
              <p:cNvSpPr>
                <a:spLocks noChangeArrowheads="1"/>
              </p:cNvSpPr>
              <p:nvPr/>
            </p:nvSpPr>
            <p:spPr bwMode="gray">
              <a:xfrm>
                <a:off x="3584448" y="7159752"/>
                <a:ext cx="2898648" cy="301752"/>
              </a:xfrm>
              <a:prstGeom prst="rect">
                <a:avLst/>
              </a:prstGeom>
              <a:solidFill>
                <a:srgbClr val="CCFFFF">
                  <a:alpha val="25000"/>
                </a:srgbClr>
              </a:solidFill>
              <a:ln w="6350" cap="rnd">
                <a:solidFill>
                  <a:srgbClr val="CCFFFF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53" name="Footer block" hidden="1"/>
              <p:cNvSpPr>
                <a:spLocks noChangeArrowheads="1"/>
              </p:cNvSpPr>
              <p:nvPr/>
            </p:nvSpPr>
            <p:spPr bwMode="gray">
              <a:xfrm>
                <a:off x="530352" y="7159752"/>
                <a:ext cx="2898648" cy="301752"/>
              </a:xfrm>
              <a:prstGeom prst="rect">
                <a:avLst/>
              </a:prstGeom>
              <a:solidFill>
                <a:srgbClr val="CCFFFF">
                  <a:alpha val="25000"/>
                </a:srgbClr>
              </a:solidFill>
              <a:ln w="6350" cap="rnd">
                <a:solidFill>
                  <a:srgbClr val="CCFFFF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4" name="Group 4" hidden="1"/>
            <p:cNvGrpSpPr/>
            <p:nvPr/>
          </p:nvGrpSpPr>
          <p:grpSpPr>
            <a:xfrm>
              <a:off x="530352" y="1066800"/>
              <a:ext cx="8997696" cy="835152"/>
              <a:chOff x="530352" y="1066800"/>
              <a:chExt cx="8997696" cy="835152"/>
            </a:xfrm>
          </p:grpSpPr>
          <p:sp>
            <p:nvSpPr>
              <p:cNvPr id="49" name="Title block" hidden="1"/>
              <p:cNvSpPr>
                <a:spLocks noChangeArrowheads="1"/>
              </p:cNvSpPr>
              <p:nvPr/>
            </p:nvSpPr>
            <p:spPr bwMode="gray">
              <a:xfrm>
                <a:off x="5102352" y="1066800"/>
                <a:ext cx="4425696" cy="832104"/>
              </a:xfrm>
              <a:prstGeom prst="rect">
                <a:avLst/>
              </a:prstGeom>
              <a:solidFill>
                <a:srgbClr val="FCC3D7">
                  <a:alpha val="25000"/>
                </a:srgbClr>
              </a:solidFill>
              <a:ln w="6350" cap="rnd">
                <a:solidFill>
                  <a:srgbClr val="FCC3D7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50" name="Title block" hidden="1"/>
              <p:cNvSpPr>
                <a:spLocks noChangeArrowheads="1"/>
              </p:cNvSpPr>
              <p:nvPr/>
            </p:nvSpPr>
            <p:spPr bwMode="gray">
              <a:xfrm>
                <a:off x="530352" y="1069848"/>
                <a:ext cx="4425696" cy="832104"/>
              </a:xfrm>
              <a:prstGeom prst="rect">
                <a:avLst/>
              </a:prstGeom>
              <a:solidFill>
                <a:srgbClr val="FCC3D7">
                  <a:alpha val="25000"/>
                </a:srgbClr>
              </a:solidFill>
              <a:ln w="6350" cap="rnd">
                <a:solidFill>
                  <a:srgbClr val="FCC3D7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sp>
          <p:nvSpPr>
            <p:cNvPr id="6" name="Header block" hidden="1"/>
            <p:cNvSpPr>
              <a:spLocks noChangeArrowheads="1"/>
            </p:cNvSpPr>
            <p:nvPr/>
          </p:nvSpPr>
          <p:spPr bwMode="gray">
            <a:xfrm>
              <a:off x="530352" y="612648"/>
              <a:ext cx="8988552" cy="228600"/>
            </a:xfrm>
            <a:prstGeom prst="rect">
              <a:avLst/>
            </a:prstGeom>
            <a:solidFill>
              <a:srgbClr val="CCFFFF">
                <a:alpha val="25000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 defTabSz="707409">
                <a:buSzPct val="90000"/>
                <a:defRPr/>
              </a:pPr>
              <a:endParaRPr lang="en-GB" sz="1235" dirty="0">
                <a:solidFill>
                  <a:srgbClr val="821A1A"/>
                </a:solidFill>
                <a:latin typeface="Arial"/>
                <a:cs typeface="Arial" charset="0"/>
              </a:endParaRPr>
            </a:p>
          </p:txBody>
        </p:sp>
        <p:grpSp>
          <p:nvGrpSpPr>
            <p:cNvPr id="5" name="Group 600" hidden="1"/>
            <p:cNvGrpSpPr/>
            <p:nvPr/>
          </p:nvGrpSpPr>
          <p:grpSpPr>
            <a:xfrm>
              <a:off x="533400" y="6245352"/>
              <a:ext cx="8994648" cy="688848"/>
              <a:chOff x="533400" y="6013704"/>
              <a:chExt cx="8994648" cy="688848"/>
            </a:xfrm>
          </p:grpSpPr>
          <p:sp>
            <p:nvSpPr>
              <p:cNvPr id="43" name="Content block 606" hidden="1"/>
              <p:cNvSpPr>
                <a:spLocks noChangeArrowheads="1"/>
              </p:cNvSpPr>
              <p:nvPr/>
            </p:nvSpPr>
            <p:spPr bwMode="gray">
              <a:xfrm>
                <a:off x="8156448" y="60137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4" name="Content block 605" hidden="1"/>
              <p:cNvSpPr>
                <a:spLocks noChangeArrowheads="1"/>
              </p:cNvSpPr>
              <p:nvPr/>
            </p:nvSpPr>
            <p:spPr bwMode="gray">
              <a:xfrm>
                <a:off x="6631840" y="60137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5" name="Content block 604" hidden="1"/>
              <p:cNvSpPr>
                <a:spLocks noChangeArrowheads="1"/>
              </p:cNvSpPr>
              <p:nvPr/>
            </p:nvSpPr>
            <p:spPr bwMode="gray">
              <a:xfrm>
                <a:off x="510723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6" name="Content block 603" hidden="1"/>
              <p:cNvSpPr>
                <a:spLocks noChangeArrowheads="1"/>
              </p:cNvSpPr>
              <p:nvPr/>
            </p:nvSpPr>
            <p:spPr bwMode="gray">
              <a:xfrm>
                <a:off x="358262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7" name="Content block 602" hidden="1"/>
              <p:cNvSpPr>
                <a:spLocks noChangeArrowheads="1"/>
              </p:cNvSpPr>
              <p:nvPr/>
            </p:nvSpPr>
            <p:spPr bwMode="gray">
              <a:xfrm>
                <a:off x="205801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8" name="Content block 601" hidden="1"/>
              <p:cNvSpPr>
                <a:spLocks noChangeArrowheads="1"/>
              </p:cNvSpPr>
              <p:nvPr/>
            </p:nvSpPr>
            <p:spPr bwMode="gray">
              <a:xfrm>
                <a:off x="53340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7" name="Group 500" hidden="1"/>
            <p:cNvGrpSpPr/>
            <p:nvPr/>
          </p:nvGrpSpPr>
          <p:grpSpPr>
            <a:xfrm>
              <a:off x="533400" y="5407152"/>
              <a:ext cx="8994648" cy="688848"/>
              <a:chOff x="533400" y="5026152"/>
              <a:chExt cx="8994648" cy="688848"/>
            </a:xfrm>
          </p:grpSpPr>
          <p:sp>
            <p:nvSpPr>
              <p:cNvPr id="37" name="Content block 506" hidden="1"/>
              <p:cNvSpPr>
                <a:spLocks noChangeArrowheads="1"/>
              </p:cNvSpPr>
              <p:nvPr/>
            </p:nvSpPr>
            <p:spPr bwMode="gray">
              <a:xfrm>
                <a:off x="8156448" y="50261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8" name="Content block 505" hidden="1"/>
              <p:cNvSpPr>
                <a:spLocks noChangeArrowheads="1"/>
              </p:cNvSpPr>
              <p:nvPr/>
            </p:nvSpPr>
            <p:spPr bwMode="gray">
              <a:xfrm>
                <a:off x="6631840" y="50261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9" name="Content block 504" hidden="1"/>
              <p:cNvSpPr>
                <a:spLocks noChangeArrowheads="1"/>
              </p:cNvSpPr>
              <p:nvPr/>
            </p:nvSpPr>
            <p:spPr bwMode="gray">
              <a:xfrm>
                <a:off x="510723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0" name="Content block 503" hidden="1"/>
              <p:cNvSpPr>
                <a:spLocks noChangeArrowheads="1"/>
              </p:cNvSpPr>
              <p:nvPr/>
            </p:nvSpPr>
            <p:spPr bwMode="gray">
              <a:xfrm>
                <a:off x="358262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1" name="Content block 502" hidden="1"/>
              <p:cNvSpPr>
                <a:spLocks noChangeArrowheads="1"/>
              </p:cNvSpPr>
              <p:nvPr/>
            </p:nvSpPr>
            <p:spPr bwMode="gray">
              <a:xfrm>
                <a:off x="205801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2" name="Content block 501" hidden="1"/>
              <p:cNvSpPr>
                <a:spLocks noChangeArrowheads="1"/>
              </p:cNvSpPr>
              <p:nvPr/>
            </p:nvSpPr>
            <p:spPr bwMode="gray">
              <a:xfrm>
                <a:off x="53340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8" name="Group 400" hidden="1"/>
            <p:cNvGrpSpPr/>
            <p:nvPr/>
          </p:nvGrpSpPr>
          <p:grpSpPr>
            <a:xfrm>
              <a:off x="533400" y="4568952"/>
              <a:ext cx="8994648" cy="688848"/>
              <a:chOff x="533400" y="4038600"/>
              <a:chExt cx="8994648" cy="688848"/>
            </a:xfrm>
          </p:grpSpPr>
          <p:sp>
            <p:nvSpPr>
              <p:cNvPr id="31" name="Content block 406" hidden="1"/>
              <p:cNvSpPr>
                <a:spLocks noChangeArrowheads="1"/>
              </p:cNvSpPr>
              <p:nvPr/>
            </p:nvSpPr>
            <p:spPr bwMode="gray">
              <a:xfrm>
                <a:off x="8156448" y="40386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2" name="Content block 405" hidden="1"/>
              <p:cNvSpPr>
                <a:spLocks noChangeArrowheads="1"/>
              </p:cNvSpPr>
              <p:nvPr/>
            </p:nvSpPr>
            <p:spPr bwMode="gray">
              <a:xfrm>
                <a:off x="6631840" y="40386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3" name="Content block 404" hidden="1"/>
              <p:cNvSpPr>
                <a:spLocks noChangeArrowheads="1"/>
              </p:cNvSpPr>
              <p:nvPr/>
            </p:nvSpPr>
            <p:spPr bwMode="gray">
              <a:xfrm>
                <a:off x="510723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4" name="Content block 403" hidden="1"/>
              <p:cNvSpPr>
                <a:spLocks noChangeArrowheads="1"/>
              </p:cNvSpPr>
              <p:nvPr/>
            </p:nvSpPr>
            <p:spPr bwMode="gray">
              <a:xfrm>
                <a:off x="358262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5" name="Content block 402" hidden="1"/>
              <p:cNvSpPr>
                <a:spLocks noChangeArrowheads="1"/>
              </p:cNvSpPr>
              <p:nvPr/>
            </p:nvSpPr>
            <p:spPr bwMode="gray">
              <a:xfrm>
                <a:off x="205801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6" name="Content block 401" hidden="1"/>
              <p:cNvSpPr>
                <a:spLocks noChangeArrowheads="1"/>
              </p:cNvSpPr>
              <p:nvPr/>
            </p:nvSpPr>
            <p:spPr bwMode="gray">
              <a:xfrm>
                <a:off x="53340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9" name="Group 300" hidden="1"/>
            <p:cNvGrpSpPr/>
            <p:nvPr/>
          </p:nvGrpSpPr>
          <p:grpSpPr>
            <a:xfrm>
              <a:off x="533400" y="3730752"/>
              <a:ext cx="8994648" cy="688848"/>
              <a:chOff x="533400" y="3041904"/>
              <a:chExt cx="8994648" cy="688848"/>
            </a:xfrm>
          </p:grpSpPr>
          <p:sp>
            <p:nvSpPr>
              <p:cNvPr id="25" name="Content block 306" hidden="1"/>
              <p:cNvSpPr>
                <a:spLocks noChangeArrowheads="1"/>
              </p:cNvSpPr>
              <p:nvPr/>
            </p:nvSpPr>
            <p:spPr bwMode="gray">
              <a:xfrm>
                <a:off x="8156448" y="30419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6" name="Content block 305" hidden="1"/>
              <p:cNvSpPr>
                <a:spLocks noChangeArrowheads="1"/>
              </p:cNvSpPr>
              <p:nvPr/>
            </p:nvSpPr>
            <p:spPr bwMode="gray">
              <a:xfrm>
                <a:off x="6631840" y="30419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7" name="Content block 304" hidden="1"/>
              <p:cNvSpPr>
                <a:spLocks noChangeArrowheads="1"/>
              </p:cNvSpPr>
              <p:nvPr/>
            </p:nvSpPr>
            <p:spPr bwMode="gray">
              <a:xfrm>
                <a:off x="510723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8" name="Content block 303" hidden="1"/>
              <p:cNvSpPr>
                <a:spLocks noChangeArrowheads="1"/>
              </p:cNvSpPr>
              <p:nvPr/>
            </p:nvSpPr>
            <p:spPr bwMode="gray">
              <a:xfrm>
                <a:off x="358262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9" name="Content block 302" hidden="1"/>
              <p:cNvSpPr>
                <a:spLocks noChangeArrowheads="1"/>
              </p:cNvSpPr>
              <p:nvPr/>
            </p:nvSpPr>
            <p:spPr bwMode="gray">
              <a:xfrm>
                <a:off x="205801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0" name="Content block 301" hidden="1"/>
              <p:cNvSpPr>
                <a:spLocks noChangeArrowheads="1"/>
              </p:cNvSpPr>
              <p:nvPr/>
            </p:nvSpPr>
            <p:spPr bwMode="gray">
              <a:xfrm>
                <a:off x="53340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10" name="Group 200" hidden="1"/>
            <p:cNvGrpSpPr/>
            <p:nvPr/>
          </p:nvGrpSpPr>
          <p:grpSpPr>
            <a:xfrm>
              <a:off x="533400" y="2892552"/>
              <a:ext cx="8994648" cy="688848"/>
              <a:chOff x="533400" y="1066800"/>
              <a:chExt cx="8994648" cy="688848"/>
            </a:xfrm>
          </p:grpSpPr>
          <p:sp>
            <p:nvSpPr>
              <p:cNvPr id="19" name="Content block 206" hidden="1"/>
              <p:cNvSpPr>
                <a:spLocks noChangeArrowheads="1"/>
              </p:cNvSpPr>
              <p:nvPr/>
            </p:nvSpPr>
            <p:spPr bwMode="gray">
              <a:xfrm>
                <a:off x="8156448" y="10668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0" name="Content block 205" hidden="1"/>
              <p:cNvSpPr>
                <a:spLocks noChangeArrowheads="1"/>
              </p:cNvSpPr>
              <p:nvPr/>
            </p:nvSpPr>
            <p:spPr bwMode="gray">
              <a:xfrm>
                <a:off x="6631840" y="10668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1" name="Content block 204" hidden="1"/>
              <p:cNvSpPr>
                <a:spLocks noChangeArrowheads="1"/>
              </p:cNvSpPr>
              <p:nvPr/>
            </p:nvSpPr>
            <p:spPr bwMode="gray">
              <a:xfrm>
                <a:off x="510723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2" name="Content block 203" hidden="1"/>
              <p:cNvSpPr>
                <a:spLocks noChangeArrowheads="1"/>
              </p:cNvSpPr>
              <p:nvPr/>
            </p:nvSpPr>
            <p:spPr bwMode="gray">
              <a:xfrm>
                <a:off x="358262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3" name="Content block 202" hidden="1"/>
              <p:cNvSpPr>
                <a:spLocks noChangeArrowheads="1"/>
              </p:cNvSpPr>
              <p:nvPr/>
            </p:nvSpPr>
            <p:spPr bwMode="gray">
              <a:xfrm>
                <a:off x="205801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4" name="Content block 201" hidden="1"/>
              <p:cNvSpPr>
                <a:spLocks noChangeArrowheads="1"/>
              </p:cNvSpPr>
              <p:nvPr/>
            </p:nvSpPr>
            <p:spPr bwMode="gray">
              <a:xfrm>
                <a:off x="53340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11" name="Group 100" hidden="1"/>
            <p:cNvGrpSpPr/>
            <p:nvPr/>
          </p:nvGrpSpPr>
          <p:grpSpPr>
            <a:xfrm>
              <a:off x="533400" y="2054352"/>
              <a:ext cx="8994648" cy="688848"/>
              <a:chOff x="533400" y="2054352"/>
              <a:chExt cx="8994648" cy="688848"/>
            </a:xfrm>
          </p:grpSpPr>
          <p:sp>
            <p:nvSpPr>
              <p:cNvPr id="13" name="Content block 106" hidden="1"/>
              <p:cNvSpPr>
                <a:spLocks noChangeArrowheads="1"/>
              </p:cNvSpPr>
              <p:nvPr/>
            </p:nvSpPr>
            <p:spPr bwMode="gray">
              <a:xfrm>
                <a:off x="8156448" y="20543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4" name="Content block 105" hidden="1"/>
              <p:cNvSpPr>
                <a:spLocks noChangeArrowheads="1"/>
              </p:cNvSpPr>
              <p:nvPr/>
            </p:nvSpPr>
            <p:spPr bwMode="gray">
              <a:xfrm>
                <a:off x="6631840" y="20543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5" name="Content block 104" hidden="1"/>
              <p:cNvSpPr>
                <a:spLocks noChangeArrowheads="1"/>
              </p:cNvSpPr>
              <p:nvPr/>
            </p:nvSpPr>
            <p:spPr bwMode="gray">
              <a:xfrm>
                <a:off x="510723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6" name="Content block 103" hidden="1"/>
              <p:cNvSpPr>
                <a:spLocks noChangeArrowheads="1"/>
              </p:cNvSpPr>
              <p:nvPr/>
            </p:nvSpPr>
            <p:spPr bwMode="gray">
              <a:xfrm>
                <a:off x="358262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7" name="Content block 102" hidden="1"/>
              <p:cNvSpPr>
                <a:spLocks noChangeArrowheads="1"/>
              </p:cNvSpPr>
              <p:nvPr/>
            </p:nvSpPr>
            <p:spPr bwMode="gray">
              <a:xfrm>
                <a:off x="205801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" name="Content block 101" hidden="1"/>
              <p:cNvSpPr>
                <a:spLocks noChangeArrowheads="1"/>
              </p:cNvSpPr>
              <p:nvPr/>
            </p:nvSpPr>
            <p:spPr bwMode="gray">
              <a:xfrm>
                <a:off x="53340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</p:grpSp>
      <p:sp>
        <p:nvSpPr>
          <p:cNvPr id="54" name="Section Header" hidden="1"/>
          <p:cNvSpPr txBox="1"/>
          <p:nvPr>
            <p:custDataLst>
              <p:tags r:id="rId3"/>
            </p:custDataLst>
          </p:nvPr>
        </p:nvSpPr>
        <p:spPr>
          <a:xfrm>
            <a:off x="590911" y="621254"/>
            <a:ext cx="3695552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defTabSz="899010"/>
            <a:r>
              <a:rPr lang="en-US" sz="794" noProof="1">
                <a:solidFill>
                  <a:srgbClr val="000000"/>
                </a:solidFill>
                <a:latin typeface="Arial"/>
              </a:rPr>
              <a:t>-1 </a:t>
            </a:r>
            <a:endParaRPr lang="en-GB" sz="794" noProof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Section Footer"/>
          <p:cNvSpPr txBox="1"/>
          <p:nvPr>
            <p:custDataLst>
              <p:tags r:id="rId4"/>
            </p:custDataLst>
          </p:nvPr>
        </p:nvSpPr>
        <p:spPr>
          <a:xfrm>
            <a:off x="589520" y="6049965"/>
            <a:ext cx="2557631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pPr defTabSz="899010"/>
            <a:endParaRPr lang="en-GB" sz="794" noProof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2" name="Freeform 5014"/>
          <p:cNvSpPr>
            <a:spLocks noEditPoints="1"/>
          </p:cNvSpPr>
          <p:nvPr/>
        </p:nvSpPr>
        <p:spPr bwMode="auto">
          <a:xfrm>
            <a:off x="65428" y="2693054"/>
            <a:ext cx="432639" cy="303721"/>
          </a:xfrm>
          <a:custGeom>
            <a:avLst/>
            <a:gdLst>
              <a:gd name="T0" fmla="*/ 360 w 360"/>
              <a:gd name="T1" fmla="*/ 256 h 278"/>
              <a:gd name="T2" fmla="*/ 360 w 360"/>
              <a:gd name="T3" fmla="*/ 252 h 278"/>
              <a:gd name="T4" fmla="*/ 358 w 360"/>
              <a:gd name="T5" fmla="*/ 252 h 278"/>
              <a:gd name="T6" fmla="*/ 318 w 360"/>
              <a:gd name="T7" fmla="*/ 200 h 278"/>
              <a:gd name="T8" fmla="*/ 314 w 360"/>
              <a:gd name="T9" fmla="*/ 198 h 278"/>
              <a:gd name="T10" fmla="*/ 50 w 360"/>
              <a:gd name="T11" fmla="*/ 196 h 278"/>
              <a:gd name="T12" fmla="*/ 46 w 360"/>
              <a:gd name="T13" fmla="*/ 198 h 278"/>
              <a:gd name="T14" fmla="*/ 2 w 360"/>
              <a:gd name="T15" fmla="*/ 250 h 278"/>
              <a:gd name="T16" fmla="*/ 2 w 360"/>
              <a:gd name="T17" fmla="*/ 252 h 278"/>
              <a:gd name="T18" fmla="*/ 0 w 360"/>
              <a:gd name="T19" fmla="*/ 252 h 278"/>
              <a:gd name="T20" fmla="*/ 0 w 360"/>
              <a:gd name="T21" fmla="*/ 256 h 278"/>
              <a:gd name="T22" fmla="*/ 0 w 360"/>
              <a:gd name="T23" fmla="*/ 256 h 278"/>
              <a:gd name="T24" fmla="*/ 0 w 360"/>
              <a:gd name="T25" fmla="*/ 268 h 278"/>
              <a:gd name="T26" fmla="*/ 4 w 360"/>
              <a:gd name="T27" fmla="*/ 276 h 278"/>
              <a:gd name="T28" fmla="*/ 10 w 360"/>
              <a:gd name="T29" fmla="*/ 278 h 278"/>
              <a:gd name="T30" fmla="*/ 350 w 360"/>
              <a:gd name="T31" fmla="*/ 278 h 278"/>
              <a:gd name="T32" fmla="*/ 356 w 360"/>
              <a:gd name="T33" fmla="*/ 276 h 278"/>
              <a:gd name="T34" fmla="*/ 360 w 360"/>
              <a:gd name="T35" fmla="*/ 268 h 278"/>
              <a:gd name="T36" fmla="*/ 360 w 360"/>
              <a:gd name="T37" fmla="*/ 256 h 278"/>
              <a:gd name="T38" fmla="*/ 360 w 360"/>
              <a:gd name="T39" fmla="*/ 256 h 278"/>
              <a:gd name="T40" fmla="*/ 146 w 360"/>
              <a:gd name="T41" fmla="*/ 234 h 278"/>
              <a:gd name="T42" fmla="*/ 226 w 360"/>
              <a:gd name="T43" fmla="*/ 254 h 278"/>
              <a:gd name="T44" fmla="*/ 338 w 360"/>
              <a:gd name="T45" fmla="*/ 268 h 278"/>
              <a:gd name="T46" fmla="*/ 334 w 360"/>
              <a:gd name="T47" fmla="*/ 270 h 278"/>
              <a:gd name="T48" fmla="*/ 332 w 360"/>
              <a:gd name="T49" fmla="*/ 270 h 278"/>
              <a:gd name="T50" fmla="*/ 326 w 360"/>
              <a:gd name="T51" fmla="*/ 268 h 278"/>
              <a:gd name="T52" fmla="*/ 324 w 360"/>
              <a:gd name="T53" fmla="*/ 262 h 278"/>
              <a:gd name="T54" fmla="*/ 326 w 360"/>
              <a:gd name="T55" fmla="*/ 256 h 278"/>
              <a:gd name="T56" fmla="*/ 328 w 360"/>
              <a:gd name="T57" fmla="*/ 256 h 278"/>
              <a:gd name="T58" fmla="*/ 334 w 360"/>
              <a:gd name="T59" fmla="*/ 256 h 278"/>
              <a:gd name="T60" fmla="*/ 338 w 360"/>
              <a:gd name="T61" fmla="*/ 256 h 278"/>
              <a:gd name="T62" fmla="*/ 340 w 360"/>
              <a:gd name="T63" fmla="*/ 262 h 278"/>
              <a:gd name="T64" fmla="*/ 340 w 360"/>
              <a:gd name="T65" fmla="*/ 266 h 278"/>
              <a:gd name="T66" fmla="*/ 338 w 360"/>
              <a:gd name="T67" fmla="*/ 268 h 278"/>
              <a:gd name="T68" fmla="*/ 306 w 360"/>
              <a:gd name="T69" fmla="*/ 184 h 278"/>
              <a:gd name="T70" fmla="*/ 310 w 360"/>
              <a:gd name="T71" fmla="*/ 184 h 278"/>
              <a:gd name="T72" fmla="*/ 318 w 360"/>
              <a:gd name="T73" fmla="*/ 178 h 278"/>
              <a:gd name="T74" fmla="*/ 318 w 360"/>
              <a:gd name="T75" fmla="*/ 12 h 278"/>
              <a:gd name="T76" fmla="*/ 318 w 360"/>
              <a:gd name="T77" fmla="*/ 6 h 278"/>
              <a:gd name="T78" fmla="*/ 310 w 360"/>
              <a:gd name="T79" fmla="*/ 0 h 278"/>
              <a:gd name="T80" fmla="*/ 54 w 360"/>
              <a:gd name="T81" fmla="*/ 0 h 278"/>
              <a:gd name="T82" fmla="*/ 50 w 360"/>
              <a:gd name="T83" fmla="*/ 0 h 278"/>
              <a:gd name="T84" fmla="*/ 42 w 360"/>
              <a:gd name="T85" fmla="*/ 6 h 278"/>
              <a:gd name="T86" fmla="*/ 42 w 360"/>
              <a:gd name="T87" fmla="*/ 172 h 278"/>
              <a:gd name="T88" fmla="*/ 42 w 360"/>
              <a:gd name="T89" fmla="*/ 178 h 278"/>
              <a:gd name="T90" fmla="*/ 50 w 360"/>
              <a:gd name="T91" fmla="*/ 184 h 278"/>
              <a:gd name="T92" fmla="*/ 54 w 360"/>
              <a:gd name="T93" fmla="*/ 184 h 278"/>
              <a:gd name="T94" fmla="*/ 294 w 360"/>
              <a:gd name="T95" fmla="*/ 24 h 278"/>
              <a:gd name="T96" fmla="*/ 66 w 360"/>
              <a:gd name="T97" fmla="*/ 160 h 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60" h="278">
                <a:moveTo>
                  <a:pt x="360" y="256"/>
                </a:moveTo>
                <a:lnTo>
                  <a:pt x="360" y="256"/>
                </a:lnTo>
                <a:lnTo>
                  <a:pt x="360" y="252"/>
                </a:lnTo>
                <a:lnTo>
                  <a:pt x="360" y="252"/>
                </a:lnTo>
                <a:lnTo>
                  <a:pt x="358" y="252"/>
                </a:lnTo>
                <a:lnTo>
                  <a:pt x="358" y="252"/>
                </a:lnTo>
                <a:lnTo>
                  <a:pt x="358" y="250"/>
                </a:lnTo>
                <a:lnTo>
                  <a:pt x="318" y="200"/>
                </a:lnTo>
                <a:lnTo>
                  <a:pt x="318" y="200"/>
                </a:lnTo>
                <a:lnTo>
                  <a:pt x="314" y="198"/>
                </a:lnTo>
                <a:lnTo>
                  <a:pt x="310" y="196"/>
                </a:lnTo>
                <a:lnTo>
                  <a:pt x="50" y="196"/>
                </a:lnTo>
                <a:lnTo>
                  <a:pt x="50" y="196"/>
                </a:lnTo>
                <a:lnTo>
                  <a:pt x="46" y="198"/>
                </a:lnTo>
                <a:lnTo>
                  <a:pt x="42" y="200"/>
                </a:lnTo>
                <a:lnTo>
                  <a:pt x="2" y="250"/>
                </a:lnTo>
                <a:lnTo>
                  <a:pt x="2" y="250"/>
                </a:lnTo>
                <a:lnTo>
                  <a:pt x="2" y="252"/>
                </a:lnTo>
                <a:lnTo>
                  <a:pt x="2" y="252"/>
                </a:lnTo>
                <a:lnTo>
                  <a:pt x="0" y="252"/>
                </a:lnTo>
                <a:lnTo>
                  <a:pt x="0" y="252"/>
                </a:lnTo>
                <a:lnTo>
                  <a:pt x="0" y="256"/>
                </a:lnTo>
                <a:lnTo>
                  <a:pt x="0" y="256"/>
                </a:lnTo>
                <a:lnTo>
                  <a:pt x="0" y="256"/>
                </a:lnTo>
                <a:lnTo>
                  <a:pt x="0" y="268"/>
                </a:lnTo>
                <a:lnTo>
                  <a:pt x="0" y="268"/>
                </a:lnTo>
                <a:lnTo>
                  <a:pt x="0" y="272"/>
                </a:lnTo>
                <a:lnTo>
                  <a:pt x="4" y="276"/>
                </a:lnTo>
                <a:lnTo>
                  <a:pt x="6" y="278"/>
                </a:lnTo>
                <a:lnTo>
                  <a:pt x="10" y="278"/>
                </a:lnTo>
                <a:lnTo>
                  <a:pt x="350" y="278"/>
                </a:lnTo>
                <a:lnTo>
                  <a:pt x="350" y="278"/>
                </a:lnTo>
                <a:lnTo>
                  <a:pt x="354" y="278"/>
                </a:lnTo>
                <a:lnTo>
                  <a:pt x="356" y="276"/>
                </a:lnTo>
                <a:lnTo>
                  <a:pt x="360" y="272"/>
                </a:lnTo>
                <a:lnTo>
                  <a:pt x="360" y="268"/>
                </a:lnTo>
                <a:lnTo>
                  <a:pt x="360" y="256"/>
                </a:lnTo>
                <a:lnTo>
                  <a:pt x="360" y="256"/>
                </a:lnTo>
                <a:lnTo>
                  <a:pt x="360" y="256"/>
                </a:lnTo>
                <a:lnTo>
                  <a:pt x="360" y="256"/>
                </a:lnTo>
                <a:close/>
                <a:moveTo>
                  <a:pt x="134" y="254"/>
                </a:moveTo>
                <a:lnTo>
                  <a:pt x="146" y="234"/>
                </a:lnTo>
                <a:lnTo>
                  <a:pt x="214" y="234"/>
                </a:lnTo>
                <a:lnTo>
                  <a:pt x="226" y="254"/>
                </a:lnTo>
                <a:lnTo>
                  <a:pt x="134" y="254"/>
                </a:lnTo>
                <a:close/>
                <a:moveTo>
                  <a:pt x="338" y="268"/>
                </a:moveTo>
                <a:lnTo>
                  <a:pt x="338" y="268"/>
                </a:lnTo>
                <a:lnTo>
                  <a:pt x="334" y="270"/>
                </a:lnTo>
                <a:lnTo>
                  <a:pt x="332" y="270"/>
                </a:lnTo>
                <a:lnTo>
                  <a:pt x="332" y="270"/>
                </a:lnTo>
                <a:lnTo>
                  <a:pt x="326" y="268"/>
                </a:lnTo>
                <a:lnTo>
                  <a:pt x="326" y="268"/>
                </a:lnTo>
                <a:lnTo>
                  <a:pt x="324" y="262"/>
                </a:lnTo>
                <a:lnTo>
                  <a:pt x="324" y="262"/>
                </a:lnTo>
                <a:lnTo>
                  <a:pt x="324" y="260"/>
                </a:lnTo>
                <a:lnTo>
                  <a:pt x="326" y="256"/>
                </a:lnTo>
                <a:lnTo>
                  <a:pt x="326" y="256"/>
                </a:lnTo>
                <a:lnTo>
                  <a:pt x="328" y="256"/>
                </a:lnTo>
                <a:lnTo>
                  <a:pt x="332" y="254"/>
                </a:lnTo>
                <a:lnTo>
                  <a:pt x="334" y="256"/>
                </a:lnTo>
                <a:lnTo>
                  <a:pt x="338" y="256"/>
                </a:lnTo>
                <a:lnTo>
                  <a:pt x="338" y="256"/>
                </a:lnTo>
                <a:lnTo>
                  <a:pt x="340" y="260"/>
                </a:lnTo>
                <a:lnTo>
                  <a:pt x="340" y="262"/>
                </a:lnTo>
                <a:lnTo>
                  <a:pt x="340" y="262"/>
                </a:lnTo>
                <a:lnTo>
                  <a:pt x="340" y="266"/>
                </a:lnTo>
                <a:lnTo>
                  <a:pt x="338" y="268"/>
                </a:lnTo>
                <a:lnTo>
                  <a:pt x="338" y="268"/>
                </a:lnTo>
                <a:close/>
                <a:moveTo>
                  <a:pt x="54" y="184"/>
                </a:moveTo>
                <a:lnTo>
                  <a:pt x="306" y="184"/>
                </a:lnTo>
                <a:lnTo>
                  <a:pt x="306" y="184"/>
                </a:lnTo>
                <a:lnTo>
                  <a:pt x="310" y="184"/>
                </a:lnTo>
                <a:lnTo>
                  <a:pt x="314" y="182"/>
                </a:lnTo>
                <a:lnTo>
                  <a:pt x="318" y="178"/>
                </a:lnTo>
                <a:lnTo>
                  <a:pt x="318" y="172"/>
                </a:lnTo>
                <a:lnTo>
                  <a:pt x="318" y="12"/>
                </a:lnTo>
                <a:lnTo>
                  <a:pt x="318" y="12"/>
                </a:lnTo>
                <a:lnTo>
                  <a:pt x="318" y="6"/>
                </a:lnTo>
                <a:lnTo>
                  <a:pt x="314" y="2"/>
                </a:lnTo>
                <a:lnTo>
                  <a:pt x="310" y="0"/>
                </a:lnTo>
                <a:lnTo>
                  <a:pt x="306" y="0"/>
                </a:lnTo>
                <a:lnTo>
                  <a:pt x="54" y="0"/>
                </a:lnTo>
                <a:lnTo>
                  <a:pt x="54" y="0"/>
                </a:lnTo>
                <a:lnTo>
                  <a:pt x="50" y="0"/>
                </a:lnTo>
                <a:lnTo>
                  <a:pt x="46" y="2"/>
                </a:lnTo>
                <a:lnTo>
                  <a:pt x="42" y="6"/>
                </a:lnTo>
                <a:lnTo>
                  <a:pt x="42" y="12"/>
                </a:lnTo>
                <a:lnTo>
                  <a:pt x="42" y="172"/>
                </a:lnTo>
                <a:lnTo>
                  <a:pt x="42" y="172"/>
                </a:lnTo>
                <a:lnTo>
                  <a:pt x="42" y="178"/>
                </a:lnTo>
                <a:lnTo>
                  <a:pt x="46" y="182"/>
                </a:lnTo>
                <a:lnTo>
                  <a:pt x="50" y="184"/>
                </a:lnTo>
                <a:lnTo>
                  <a:pt x="54" y="184"/>
                </a:lnTo>
                <a:lnTo>
                  <a:pt x="54" y="184"/>
                </a:lnTo>
                <a:close/>
                <a:moveTo>
                  <a:pt x="66" y="24"/>
                </a:moveTo>
                <a:lnTo>
                  <a:pt x="294" y="24"/>
                </a:lnTo>
                <a:lnTo>
                  <a:pt x="294" y="160"/>
                </a:lnTo>
                <a:lnTo>
                  <a:pt x="66" y="160"/>
                </a:lnTo>
                <a:lnTo>
                  <a:pt x="66" y="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82935" tIns="41468" rIns="82935" bIns="41468" numCol="1" anchor="t" anchorCtr="0" compatLnSpc="1">
            <a:prstTxWarp prst="textNoShape">
              <a:avLst/>
            </a:prstTxWarp>
          </a:bodyPr>
          <a:lstStyle/>
          <a:p>
            <a:pPr defTabSz="924073">
              <a:defRPr/>
            </a:pPr>
            <a:endParaRPr lang="en-GB" sz="1400" kern="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63" name="Title 1"/>
          <p:cNvSpPr txBox="1">
            <a:spLocks/>
          </p:cNvSpPr>
          <p:nvPr/>
        </p:nvSpPr>
        <p:spPr>
          <a:xfrm>
            <a:off x="228600" y="76200"/>
            <a:ext cx="11719560" cy="38472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899010" rtl="0" eaLnBrk="1" latinLnBrk="0" hangingPunct="1">
              <a:spcBef>
                <a:spcPct val="0"/>
              </a:spcBef>
              <a:buNone/>
              <a:defRPr sz="2824" b="1" i="1" kern="1200" cap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</a:pPr>
            <a:r>
              <a:rPr lang="en-US" altLang="ja-JP" sz="2500" i="0" dirty="0">
                <a:latin typeface="Poppins" panose="00000500000000000000" pitchFamily="2" charset="0"/>
                <a:cs typeface="Poppins" panose="00000500000000000000" pitchFamily="2" charset="0"/>
              </a:rPr>
              <a:t>FAQ,</a:t>
            </a:r>
            <a:r>
              <a:rPr lang="hi-IN" altLang="ja-JP" sz="2500" i="0" dirty="0">
                <a:latin typeface="Poppins" panose="00000500000000000000" pitchFamily="2" charset="0"/>
                <a:cs typeface="Poppins" panose="00000500000000000000" pitchFamily="2" charset="0"/>
              </a:rPr>
              <a:t>सर्च </a:t>
            </a:r>
            <a:r>
              <a:rPr lang="en-US" altLang="ja-JP" sz="2500" i="0" dirty="0">
                <a:latin typeface="Poppins" panose="00000500000000000000" pitchFamily="2" charset="0"/>
                <a:cs typeface="Poppins" panose="00000500000000000000" pitchFamily="2" charset="0"/>
              </a:rPr>
              <a:t>&amp; </a:t>
            </a:r>
            <a:r>
              <a:rPr lang="hi-IN" sz="2500" i="0" dirty="0">
                <a:latin typeface="Poppins" panose="00000500000000000000" pitchFamily="2" charset="0"/>
                <a:cs typeface="Poppins" panose="00000500000000000000" pitchFamily="2" charset="0"/>
              </a:rPr>
              <a:t>रिपोर्ट्स </a:t>
            </a:r>
            <a:r>
              <a:rPr lang="en-US" altLang="ja-JP" sz="2500" i="0" dirty="0">
                <a:latin typeface="Poppins" panose="00000500000000000000" pitchFamily="2" charset="0"/>
                <a:cs typeface="Poppins" panose="00000500000000000000" pitchFamily="2" charset="0"/>
              </a:rPr>
              <a:t>: </a:t>
            </a:r>
            <a:r>
              <a:rPr lang="hi-IN" sz="2500" i="0" dirty="0">
                <a:latin typeface="Poppins" panose="00000500000000000000" pitchFamily="2" charset="0"/>
                <a:cs typeface="Poppins" panose="00000500000000000000" pitchFamily="2" charset="0"/>
              </a:rPr>
              <a:t>भूमि संबंधी जानकारी खोजने की सुविधा</a:t>
            </a:r>
            <a:endParaRPr lang="hi-IN" altLang="ja-JP" sz="2500" i="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11345542" y="76200"/>
            <a:ext cx="723296" cy="719768"/>
          </a:xfrm>
          <a:prstGeom prst="rect">
            <a:avLst/>
          </a:prstGeom>
        </p:spPr>
      </p:pic>
      <p:sp>
        <p:nvSpPr>
          <p:cNvPr id="62" name="Rectangle 4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5" name="Rectangle 5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8" name="Rectangle 3"/>
          <p:cNvSpPr txBox="1">
            <a:spLocks noChangeArrowheads="1"/>
          </p:cNvSpPr>
          <p:nvPr/>
        </p:nvSpPr>
        <p:spPr bwMode="auto">
          <a:xfrm>
            <a:off x="579120" y="822960"/>
            <a:ext cx="11489718" cy="595884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109591" tIns="54796" rIns="109591" bIns="54796" numCol="1" anchor="t" anchorCtr="0" compatLnSpc="1">
            <a:prstTxWarp prst="textNoShape">
              <a:avLst/>
            </a:prstTxWarp>
          </a:bodyPr>
          <a:lstStyle/>
          <a:p>
            <a:pPr marL="514350" indent="-514350">
              <a:lnSpc>
                <a:spcPct val="150000"/>
              </a:lnSpc>
              <a:buClr>
                <a:schemeClr val="tx1"/>
              </a:buClr>
              <a:buFont typeface="+mj-lt"/>
              <a:buAutoNum type="arabicPeriod"/>
            </a:pPr>
            <a:r>
              <a:rPr lang="hi-IN" altLang="ja-JP" sz="2000" dirty="0">
                <a:latin typeface="Poppins" panose="00000500000000000000" pitchFamily="2" charset="0"/>
                <a:cs typeface="Poppins" panose="00000500000000000000" pitchFamily="2" charset="0"/>
              </a:rPr>
              <a:t>खोज सुविधा भूमि रिकॉर्ड के बारे में वास्तविक समय की अद्यतन जानकारी प्रदान करती है जो उपयोगकर्ता को निर्णय लेने में मदद करती है।</a:t>
            </a:r>
          </a:p>
          <a:p>
            <a:pPr marL="514350" indent="-514350">
              <a:lnSpc>
                <a:spcPct val="150000"/>
              </a:lnSpc>
              <a:buClr>
                <a:schemeClr val="tx1"/>
              </a:buClr>
              <a:buFont typeface="+mj-lt"/>
              <a:buAutoNum type="arabicPeriod"/>
            </a:pPr>
            <a:r>
              <a:rPr lang="hi-IN" altLang="ja-JP" sz="2000" dirty="0">
                <a:latin typeface="Poppins" panose="00000500000000000000" pitchFamily="2" charset="0"/>
                <a:cs typeface="Poppins" panose="00000500000000000000" pitchFamily="2" charset="0"/>
              </a:rPr>
              <a:t>उपयोगकर्ता खोज सुविधा में उपलब्ध विभिन्न इनपुट मापदंडों के आधार पर भूमि रिकॉर्ड खोज सकता है।</a:t>
            </a:r>
          </a:p>
          <a:p>
            <a:pPr marL="514350" indent="-514350">
              <a:lnSpc>
                <a:spcPct val="150000"/>
              </a:lnSpc>
              <a:buClr>
                <a:schemeClr val="tx1"/>
              </a:buClr>
              <a:buFont typeface="+mj-lt"/>
              <a:buAutoNum type="arabicPeriod"/>
            </a:pPr>
            <a:r>
              <a:rPr lang="hi-IN" altLang="ja-JP" sz="2000" dirty="0">
                <a:latin typeface="Poppins" panose="00000500000000000000" pitchFamily="2" charset="0"/>
                <a:cs typeface="Poppins" panose="00000500000000000000" pitchFamily="2" charset="0"/>
              </a:rPr>
              <a:t>रिपोर्ट प्रक्रियाओं के बारे में जानकारी प्रदान करती है।</a:t>
            </a:r>
          </a:p>
          <a:p>
            <a:pPr marL="514350" indent="-514350">
              <a:lnSpc>
                <a:spcPct val="150000"/>
              </a:lnSpc>
              <a:buClr>
                <a:schemeClr val="tx1"/>
              </a:buClr>
              <a:buFont typeface="+mj-lt"/>
              <a:buAutoNum type="arabicPeriod"/>
            </a:pPr>
            <a:r>
              <a:rPr lang="hi-IN" altLang="ja-JP" sz="2000" dirty="0">
                <a:latin typeface="Poppins" panose="00000500000000000000" pitchFamily="2" charset="0"/>
                <a:cs typeface="Poppins" panose="00000500000000000000" pitchFamily="2" charset="0"/>
              </a:rPr>
              <a:t>ये रिपोर्ट ड्रिल-डाउन सुविधा पर आधारित हैं जहां उपयोगकर्ता जिले से शुरू कर सकता है और अंत में गांव/खासरा स्तर के विवरण तक पहुंच सकता है।</a:t>
            </a:r>
          </a:p>
          <a:p>
            <a:pPr marL="514350" indent="-514350">
              <a:lnSpc>
                <a:spcPct val="150000"/>
              </a:lnSpc>
              <a:buClr>
                <a:schemeClr val="tx1"/>
              </a:buClr>
              <a:buFont typeface="+mj-lt"/>
              <a:buAutoNum type="arabicPeriod"/>
            </a:pPr>
            <a:r>
              <a:rPr lang="hi-IN" altLang="ja-JP" sz="2000" dirty="0">
                <a:latin typeface="Poppins" panose="00000500000000000000" pitchFamily="2" charset="0"/>
                <a:cs typeface="Poppins" panose="00000500000000000000" pitchFamily="2" charset="0"/>
              </a:rPr>
              <a:t>उपयोगकर्ता इन रिपोर्टों को डेटा विश्लेषण के लिए </a:t>
            </a:r>
            <a:r>
              <a:rPr lang="en-US" altLang="ja-JP" sz="2000" dirty="0">
                <a:latin typeface="Poppins" panose="00000500000000000000" pitchFamily="2" charset="0"/>
                <a:cs typeface="Poppins" panose="00000500000000000000" pitchFamily="2" charset="0"/>
              </a:rPr>
              <a:t>XLS </a:t>
            </a:r>
            <a:r>
              <a:rPr lang="hi-IN" altLang="ja-JP" sz="2000" dirty="0">
                <a:latin typeface="Poppins" panose="00000500000000000000" pitchFamily="2" charset="0"/>
                <a:cs typeface="Poppins" panose="00000500000000000000" pitchFamily="2" charset="0"/>
              </a:rPr>
              <a:t>फ़ाइल के रूप में डाउनलोड कर सकता है। </a:t>
            </a:r>
          </a:p>
          <a:p>
            <a:pPr marL="514350" indent="-514350">
              <a:lnSpc>
                <a:spcPct val="150000"/>
              </a:lnSpc>
              <a:buClr>
                <a:schemeClr val="tx1"/>
              </a:buClr>
              <a:buFont typeface="+mj-lt"/>
              <a:buAutoNum type="arabicPeriod"/>
            </a:pPr>
            <a:r>
              <a:rPr lang="en-US" altLang="ja-JP" sz="2000" dirty="0">
                <a:latin typeface="Poppins" panose="00000500000000000000" pitchFamily="2" charset="0"/>
                <a:cs typeface="Poppins" panose="00000500000000000000" pitchFamily="2" charset="0"/>
              </a:rPr>
              <a:t>FAQ </a:t>
            </a:r>
            <a:r>
              <a:rPr lang="hi-IN" altLang="ja-JP" sz="2000" dirty="0">
                <a:latin typeface="Poppins" panose="00000500000000000000" pitchFamily="2" charset="0"/>
                <a:cs typeface="Poppins" panose="00000500000000000000" pitchFamily="2" charset="0"/>
              </a:rPr>
              <a:t>को सम्भावावित प्रश्न के आधार पर बनाया गया है, जो समाधान/अनुप्रयोग के उपयोग के दौरान उपयोगकर्ता के दिमाग में आता है।</a:t>
            </a:r>
          </a:p>
          <a:p>
            <a:pPr marL="514350" indent="-514350">
              <a:lnSpc>
                <a:spcPct val="150000"/>
              </a:lnSpc>
              <a:buClr>
                <a:schemeClr val="tx1"/>
              </a:buClr>
              <a:buFont typeface="+mj-lt"/>
              <a:buAutoNum type="arabicPeriod"/>
            </a:pPr>
            <a:r>
              <a:rPr lang="en-US" altLang="ja-JP" sz="2000" dirty="0">
                <a:latin typeface="Poppins" panose="00000500000000000000" pitchFamily="2" charset="0"/>
                <a:cs typeface="Poppins" panose="00000500000000000000" pitchFamily="2" charset="0"/>
              </a:rPr>
              <a:t>FAQ </a:t>
            </a:r>
            <a:r>
              <a:rPr lang="hi-IN" altLang="ja-JP" sz="2000" dirty="0">
                <a:latin typeface="Poppins" panose="00000500000000000000" pitchFamily="2" charset="0"/>
                <a:cs typeface="Poppins" panose="00000500000000000000" pitchFamily="2" charset="0"/>
              </a:rPr>
              <a:t>को एप्लिकेशन/ सॉल्यूशंस में उपलब्ध प्रमुख मॉड्यूल/ अध्यायों के आधार पर डिज़ाइन किया गया है</a:t>
            </a:r>
          </a:p>
          <a:p>
            <a:pPr marL="514350" indent="-514350">
              <a:lnSpc>
                <a:spcPct val="150000"/>
              </a:lnSpc>
              <a:buClr>
                <a:schemeClr val="tx1"/>
              </a:buClr>
              <a:buFont typeface="+mj-lt"/>
              <a:buAutoNum type="arabicPeriod"/>
            </a:pPr>
            <a:r>
              <a:rPr lang="hi-IN" altLang="ja-JP" sz="2000" dirty="0">
                <a:latin typeface="Poppins" panose="00000500000000000000" pitchFamily="2" charset="0"/>
                <a:cs typeface="Poppins" panose="00000500000000000000" pitchFamily="2" charset="0"/>
              </a:rPr>
              <a:t>उपयोगकर्ता की आसानी के लिए </a:t>
            </a:r>
            <a:r>
              <a:rPr lang="en-US" altLang="ja-JP" sz="2000" dirty="0">
                <a:latin typeface="Poppins" panose="00000500000000000000" pitchFamily="2" charset="0"/>
                <a:cs typeface="Poppins" panose="00000500000000000000" pitchFamily="2" charset="0"/>
              </a:rPr>
              <a:t>FAQ </a:t>
            </a:r>
            <a:r>
              <a:rPr lang="hi-IN" altLang="ja-JP" sz="2000" dirty="0">
                <a:latin typeface="Poppins" panose="00000500000000000000" pitchFamily="2" charset="0"/>
                <a:cs typeface="Poppins" panose="00000500000000000000" pitchFamily="2" charset="0"/>
              </a:rPr>
              <a:t>हिंदी और अंग्रेजी दोनों में उपलब्ध है।</a:t>
            </a:r>
            <a:endParaRPr kumimoji="0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41"/>
              </a:spcBef>
              <a:spcAft>
                <a:spcPts val="641"/>
              </a:spcAft>
              <a:buClr>
                <a:schemeClr val="tx1"/>
              </a:buClr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810406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DBFF6C-36B1-B810-CE4C-DD5BE5CC6D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6835C0C-0404-D99D-D59F-44DA72B96912}"/>
              </a:ext>
            </a:extLst>
          </p:cNvPr>
          <p:cNvSpPr txBox="1"/>
          <p:nvPr/>
        </p:nvSpPr>
        <p:spPr>
          <a:xfrm>
            <a:off x="383459" y="142561"/>
            <a:ext cx="11675191" cy="614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514350" defTabSz="89901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defRPr/>
            </a:pPr>
            <a:r>
              <a:rPr lang="en-US" altLang="ja-JP" sz="2500" b="1" dirty="0">
                <a:solidFill>
                  <a:schemeClr val="tx2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rPr>
              <a:t>WEBGIS 1.0 </a:t>
            </a:r>
            <a:r>
              <a:rPr lang="hi-IN" altLang="ja-JP" sz="2500" b="1" dirty="0">
                <a:solidFill>
                  <a:schemeClr val="tx2"/>
                </a:solidFill>
                <a:latin typeface="Poppins" panose="00000500000000000000" pitchFamily="2" charset="0"/>
                <a:ea typeface="+mj-ea"/>
                <a:cs typeface="Poppins" panose="00000500000000000000" pitchFamily="2" charset="0"/>
              </a:rPr>
              <a:t>होम पेज </a:t>
            </a:r>
            <a:endParaRPr lang="en-IN" altLang="ja-JP" sz="2500" b="1" dirty="0">
              <a:solidFill>
                <a:schemeClr val="tx2"/>
              </a:solidFill>
              <a:latin typeface="Poppins" panose="00000500000000000000" pitchFamily="2" charset="0"/>
              <a:ea typeface="+mj-ea"/>
              <a:cs typeface="Poppins" panose="00000500000000000000" pitchFamily="2" charset="0"/>
            </a:endParaRPr>
          </a:p>
        </p:txBody>
      </p:sp>
      <p:pic>
        <p:nvPicPr>
          <p:cNvPr id="2" name="Picture 1" descr="A screenshot of a computer">
            <a:extLst>
              <a:ext uri="{FF2B5EF4-FFF2-40B4-BE49-F238E27FC236}">
                <a16:creationId xmlns:a16="http://schemas.microsoft.com/office/drawing/2014/main" id="{CEC06C0A-626A-5494-7EFE-77A834EACD8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451" y="925830"/>
            <a:ext cx="11673097" cy="567825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096223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0FDC2FA-D3AB-8B46-1DBE-C634271C3467}"/>
              </a:ext>
            </a:extLst>
          </p:cNvPr>
          <p:cNvSpPr txBox="1"/>
          <p:nvPr/>
        </p:nvSpPr>
        <p:spPr>
          <a:xfrm>
            <a:off x="199837" y="0"/>
            <a:ext cx="4987263" cy="614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200" b="1"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indent="-514350" defTabSz="89901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defRPr/>
            </a:pPr>
            <a:r>
              <a:rPr lang="en-US" altLang="ja-JP" sz="2500" dirty="0">
                <a:solidFill>
                  <a:schemeClr val="tx2"/>
                </a:solidFill>
                <a:ea typeface="+mj-ea"/>
              </a:rPr>
              <a:t>WEBGIS 2.0 </a:t>
            </a:r>
            <a:r>
              <a:rPr lang="hi-IN" altLang="ja-JP" sz="2500" dirty="0">
                <a:solidFill>
                  <a:schemeClr val="tx2"/>
                </a:solidFill>
                <a:ea typeface="+mj-ea"/>
              </a:rPr>
              <a:t>होम पेज </a:t>
            </a:r>
            <a:endParaRPr lang="en-IN" altLang="ja-JP" sz="2500" dirty="0">
              <a:solidFill>
                <a:schemeClr val="tx2"/>
              </a:solidFill>
              <a:ea typeface="+mj-ea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BAA93B-88CC-C9C0-9827-71BC58D56CD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556"/>
          <a:stretch/>
        </p:blipFill>
        <p:spPr>
          <a:xfrm>
            <a:off x="199837" y="584776"/>
            <a:ext cx="11792326" cy="6331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0638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id" hidden="1"/>
          <p:cNvGrpSpPr/>
          <p:nvPr>
            <p:custDataLst>
              <p:tags r:id="rId2"/>
            </p:custDataLst>
          </p:nvPr>
        </p:nvGrpSpPr>
        <p:grpSpPr>
          <a:xfrm>
            <a:off x="590911" y="540572"/>
            <a:ext cx="10958239" cy="6043108"/>
            <a:chOff x="530352" y="612648"/>
            <a:chExt cx="8997696" cy="6848856"/>
          </a:xfrm>
        </p:grpSpPr>
        <p:grpSp>
          <p:nvGrpSpPr>
            <p:cNvPr id="3" name="Group 3" hidden="1"/>
            <p:cNvGrpSpPr/>
            <p:nvPr/>
          </p:nvGrpSpPr>
          <p:grpSpPr>
            <a:xfrm>
              <a:off x="530352" y="7159752"/>
              <a:ext cx="8997696" cy="301752"/>
              <a:chOff x="530352" y="7159752"/>
              <a:chExt cx="8997696" cy="301752"/>
            </a:xfrm>
          </p:grpSpPr>
          <p:sp>
            <p:nvSpPr>
              <p:cNvPr id="51" name="Footer block" hidden="1"/>
              <p:cNvSpPr>
                <a:spLocks noChangeArrowheads="1"/>
              </p:cNvSpPr>
              <p:nvPr/>
            </p:nvSpPr>
            <p:spPr bwMode="gray">
              <a:xfrm>
                <a:off x="6629400" y="7159752"/>
                <a:ext cx="2898648" cy="301752"/>
              </a:xfrm>
              <a:prstGeom prst="rect">
                <a:avLst/>
              </a:prstGeom>
              <a:solidFill>
                <a:srgbClr val="CCFFFF">
                  <a:alpha val="25000"/>
                </a:srgbClr>
              </a:solidFill>
              <a:ln w="6350" cap="rnd">
                <a:solidFill>
                  <a:srgbClr val="CCFFFF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52" name="Footer block" hidden="1"/>
              <p:cNvSpPr>
                <a:spLocks noChangeArrowheads="1"/>
              </p:cNvSpPr>
              <p:nvPr/>
            </p:nvSpPr>
            <p:spPr bwMode="gray">
              <a:xfrm>
                <a:off x="3584448" y="7159752"/>
                <a:ext cx="2898648" cy="301752"/>
              </a:xfrm>
              <a:prstGeom prst="rect">
                <a:avLst/>
              </a:prstGeom>
              <a:solidFill>
                <a:srgbClr val="CCFFFF">
                  <a:alpha val="25000"/>
                </a:srgbClr>
              </a:solidFill>
              <a:ln w="6350" cap="rnd">
                <a:solidFill>
                  <a:srgbClr val="CCFFFF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53" name="Footer block" hidden="1"/>
              <p:cNvSpPr>
                <a:spLocks noChangeArrowheads="1"/>
              </p:cNvSpPr>
              <p:nvPr/>
            </p:nvSpPr>
            <p:spPr bwMode="gray">
              <a:xfrm>
                <a:off x="530352" y="7159752"/>
                <a:ext cx="2898648" cy="301752"/>
              </a:xfrm>
              <a:prstGeom prst="rect">
                <a:avLst/>
              </a:prstGeom>
              <a:solidFill>
                <a:srgbClr val="CCFFFF">
                  <a:alpha val="25000"/>
                </a:srgbClr>
              </a:solidFill>
              <a:ln w="6350" cap="rnd">
                <a:solidFill>
                  <a:srgbClr val="CCFFFF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4" name="Group 4" hidden="1"/>
            <p:cNvGrpSpPr/>
            <p:nvPr/>
          </p:nvGrpSpPr>
          <p:grpSpPr>
            <a:xfrm>
              <a:off x="530352" y="1066800"/>
              <a:ext cx="8997696" cy="835152"/>
              <a:chOff x="530352" y="1066800"/>
              <a:chExt cx="8997696" cy="835152"/>
            </a:xfrm>
          </p:grpSpPr>
          <p:sp>
            <p:nvSpPr>
              <p:cNvPr id="49" name="Title block" hidden="1"/>
              <p:cNvSpPr>
                <a:spLocks noChangeArrowheads="1"/>
              </p:cNvSpPr>
              <p:nvPr/>
            </p:nvSpPr>
            <p:spPr bwMode="gray">
              <a:xfrm>
                <a:off x="5102352" y="1066800"/>
                <a:ext cx="4425696" cy="832104"/>
              </a:xfrm>
              <a:prstGeom prst="rect">
                <a:avLst/>
              </a:prstGeom>
              <a:solidFill>
                <a:srgbClr val="FCC3D7">
                  <a:alpha val="25000"/>
                </a:srgbClr>
              </a:solidFill>
              <a:ln w="6350" cap="rnd">
                <a:solidFill>
                  <a:srgbClr val="FCC3D7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50" name="Title block" hidden="1"/>
              <p:cNvSpPr>
                <a:spLocks noChangeArrowheads="1"/>
              </p:cNvSpPr>
              <p:nvPr/>
            </p:nvSpPr>
            <p:spPr bwMode="gray">
              <a:xfrm>
                <a:off x="530352" y="1069848"/>
                <a:ext cx="4425696" cy="832104"/>
              </a:xfrm>
              <a:prstGeom prst="rect">
                <a:avLst/>
              </a:prstGeom>
              <a:solidFill>
                <a:srgbClr val="FCC3D7">
                  <a:alpha val="25000"/>
                </a:srgbClr>
              </a:solidFill>
              <a:ln w="6350" cap="rnd">
                <a:solidFill>
                  <a:srgbClr val="FCC3D7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sp>
          <p:nvSpPr>
            <p:cNvPr id="6" name="Header block" hidden="1"/>
            <p:cNvSpPr>
              <a:spLocks noChangeArrowheads="1"/>
            </p:cNvSpPr>
            <p:nvPr/>
          </p:nvSpPr>
          <p:spPr bwMode="gray">
            <a:xfrm>
              <a:off x="530352" y="612648"/>
              <a:ext cx="8988552" cy="228600"/>
            </a:xfrm>
            <a:prstGeom prst="rect">
              <a:avLst/>
            </a:prstGeom>
            <a:solidFill>
              <a:srgbClr val="CCFFFF">
                <a:alpha val="25000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 defTabSz="707409">
                <a:buSzPct val="90000"/>
                <a:defRPr/>
              </a:pPr>
              <a:endParaRPr lang="en-GB" sz="1235" dirty="0">
                <a:solidFill>
                  <a:srgbClr val="821A1A"/>
                </a:solidFill>
                <a:latin typeface="Arial"/>
                <a:cs typeface="Arial" charset="0"/>
              </a:endParaRPr>
            </a:p>
          </p:txBody>
        </p:sp>
        <p:grpSp>
          <p:nvGrpSpPr>
            <p:cNvPr id="5" name="Group 600" hidden="1"/>
            <p:cNvGrpSpPr/>
            <p:nvPr/>
          </p:nvGrpSpPr>
          <p:grpSpPr>
            <a:xfrm>
              <a:off x="533400" y="6245352"/>
              <a:ext cx="8994648" cy="688848"/>
              <a:chOff x="533400" y="6013704"/>
              <a:chExt cx="8994648" cy="688848"/>
            </a:xfrm>
          </p:grpSpPr>
          <p:sp>
            <p:nvSpPr>
              <p:cNvPr id="43" name="Content block 606" hidden="1"/>
              <p:cNvSpPr>
                <a:spLocks noChangeArrowheads="1"/>
              </p:cNvSpPr>
              <p:nvPr/>
            </p:nvSpPr>
            <p:spPr bwMode="gray">
              <a:xfrm>
                <a:off x="8156448" y="60137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4" name="Content block 605" hidden="1"/>
              <p:cNvSpPr>
                <a:spLocks noChangeArrowheads="1"/>
              </p:cNvSpPr>
              <p:nvPr/>
            </p:nvSpPr>
            <p:spPr bwMode="gray">
              <a:xfrm>
                <a:off x="6631840" y="60137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5" name="Content block 604" hidden="1"/>
              <p:cNvSpPr>
                <a:spLocks noChangeArrowheads="1"/>
              </p:cNvSpPr>
              <p:nvPr/>
            </p:nvSpPr>
            <p:spPr bwMode="gray">
              <a:xfrm>
                <a:off x="510723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6" name="Content block 603" hidden="1"/>
              <p:cNvSpPr>
                <a:spLocks noChangeArrowheads="1"/>
              </p:cNvSpPr>
              <p:nvPr/>
            </p:nvSpPr>
            <p:spPr bwMode="gray">
              <a:xfrm>
                <a:off x="358262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7" name="Content block 602" hidden="1"/>
              <p:cNvSpPr>
                <a:spLocks noChangeArrowheads="1"/>
              </p:cNvSpPr>
              <p:nvPr/>
            </p:nvSpPr>
            <p:spPr bwMode="gray">
              <a:xfrm>
                <a:off x="205801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8" name="Content block 601" hidden="1"/>
              <p:cNvSpPr>
                <a:spLocks noChangeArrowheads="1"/>
              </p:cNvSpPr>
              <p:nvPr/>
            </p:nvSpPr>
            <p:spPr bwMode="gray">
              <a:xfrm>
                <a:off x="53340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7" name="Group 500" hidden="1"/>
            <p:cNvGrpSpPr/>
            <p:nvPr/>
          </p:nvGrpSpPr>
          <p:grpSpPr>
            <a:xfrm>
              <a:off x="533400" y="5407152"/>
              <a:ext cx="8994648" cy="688848"/>
              <a:chOff x="533400" y="5026152"/>
              <a:chExt cx="8994648" cy="688848"/>
            </a:xfrm>
          </p:grpSpPr>
          <p:sp>
            <p:nvSpPr>
              <p:cNvPr id="37" name="Content block 506" hidden="1"/>
              <p:cNvSpPr>
                <a:spLocks noChangeArrowheads="1"/>
              </p:cNvSpPr>
              <p:nvPr/>
            </p:nvSpPr>
            <p:spPr bwMode="gray">
              <a:xfrm>
                <a:off x="8156448" y="50261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8" name="Content block 505" hidden="1"/>
              <p:cNvSpPr>
                <a:spLocks noChangeArrowheads="1"/>
              </p:cNvSpPr>
              <p:nvPr/>
            </p:nvSpPr>
            <p:spPr bwMode="gray">
              <a:xfrm>
                <a:off x="6631840" y="50261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9" name="Content block 504" hidden="1"/>
              <p:cNvSpPr>
                <a:spLocks noChangeArrowheads="1"/>
              </p:cNvSpPr>
              <p:nvPr/>
            </p:nvSpPr>
            <p:spPr bwMode="gray">
              <a:xfrm>
                <a:off x="510723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0" name="Content block 503" hidden="1"/>
              <p:cNvSpPr>
                <a:spLocks noChangeArrowheads="1"/>
              </p:cNvSpPr>
              <p:nvPr/>
            </p:nvSpPr>
            <p:spPr bwMode="gray">
              <a:xfrm>
                <a:off x="358262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1" name="Content block 502" hidden="1"/>
              <p:cNvSpPr>
                <a:spLocks noChangeArrowheads="1"/>
              </p:cNvSpPr>
              <p:nvPr/>
            </p:nvSpPr>
            <p:spPr bwMode="gray">
              <a:xfrm>
                <a:off x="205801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2" name="Content block 501" hidden="1"/>
              <p:cNvSpPr>
                <a:spLocks noChangeArrowheads="1"/>
              </p:cNvSpPr>
              <p:nvPr/>
            </p:nvSpPr>
            <p:spPr bwMode="gray">
              <a:xfrm>
                <a:off x="53340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8" name="Group 400" hidden="1"/>
            <p:cNvGrpSpPr/>
            <p:nvPr/>
          </p:nvGrpSpPr>
          <p:grpSpPr>
            <a:xfrm>
              <a:off x="533400" y="4568952"/>
              <a:ext cx="8994648" cy="688848"/>
              <a:chOff x="533400" y="4038600"/>
              <a:chExt cx="8994648" cy="688848"/>
            </a:xfrm>
          </p:grpSpPr>
          <p:sp>
            <p:nvSpPr>
              <p:cNvPr id="31" name="Content block 406" hidden="1"/>
              <p:cNvSpPr>
                <a:spLocks noChangeArrowheads="1"/>
              </p:cNvSpPr>
              <p:nvPr/>
            </p:nvSpPr>
            <p:spPr bwMode="gray">
              <a:xfrm>
                <a:off x="8156448" y="40386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2" name="Content block 405" hidden="1"/>
              <p:cNvSpPr>
                <a:spLocks noChangeArrowheads="1"/>
              </p:cNvSpPr>
              <p:nvPr/>
            </p:nvSpPr>
            <p:spPr bwMode="gray">
              <a:xfrm>
                <a:off x="6631840" y="40386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3" name="Content block 404" hidden="1"/>
              <p:cNvSpPr>
                <a:spLocks noChangeArrowheads="1"/>
              </p:cNvSpPr>
              <p:nvPr/>
            </p:nvSpPr>
            <p:spPr bwMode="gray">
              <a:xfrm>
                <a:off x="510723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4" name="Content block 403" hidden="1"/>
              <p:cNvSpPr>
                <a:spLocks noChangeArrowheads="1"/>
              </p:cNvSpPr>
              <p:nvPr/>
            </p:nvSpPr>
            <p:spPr bwMode="gray">
              <a:xfrm>
                <a:off x="358262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5" name="Content block 402" hidden="1"/>
              <p:cNvSpPr>
                <a:spLocks noChangeArrowheads="1"/>
              </p:cNvSpPr>
              <p:nvPr/>
            </p:nvSpPr>
            <p:spPr bwMode="gray">
              <a:xfrm>
                <a:off x="205801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6" name="Content block 401" hidden="1"/>
              <p:cNvSpPr>
                <a:spLocks noChangeArrowheads="1"/>
              </p:cNvSpPr>
              <p:nvPr/>
            </p:nvSpPr>
            <p:spPr bwMode="gray">
              <a:xfrm>
                <a:off x="53340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9" name="Group 300" hidden="1"/>
            <p:cNvGrpSpPr/>
            <p:nvPr/>
          </p:nvGrpSpPr>
          <p:grpSpPr>
            <a:xfrm>
              <a:off x="533400" y="3730752"/>
              <a:ext cx="8994648" cy="688848"/>
              <a:chOff x="533400" y="3041904"/>
              <a:chExt cx="8994648" cy="688848"/>
            </a:xfrm>
          </p:grpSpPr>
          <p:sp>
            <p:nvSpPr>
              <p:cNvPr id="25" name="Content block 306" hidden="1"/>
              <p:cNvSpPr>
                <a:spLocks noChangeArrowheads="1"/>
              </p:cNvSpPr>
              <p:nvPr/>
            </p:nvSpPr>
            <p:spPr bwMode="gray">
              <a:xfrm>
                <a:off x="8156448" y="30419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6" name="Content block 305" hidden="1"/>
              <p:cNvSpPr>
                <a:spLocks noChangeArrowheads="1"/>
              </p:cNvSpPr>
              <p:nvPr/>
            </p:nvSpPr>
            <p:spPr bwMode="gray">
              <a:xfrm>
                <a:off x="6631840" y="30419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7" name="Content block 304" hidden="1"/>
              <p:cNvSpPr>
                <a:spLocks noChangeArrowheads="1"/>
              </p:cNvSpPr>
              <p:nvPr/>
            </p:nvSpPr>
            <p:spPr bwMode="gray">
              <a:xfrm>
                <a:off x="510723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8" name="Content block 303" hidden="1"/>
              <p:cNvSpPr>
                <a:spLocks noChangeArrowheads="1"/>
              </p:cNvSpPr>
              <p:nvPr/>
            </p:nvSpPr>
            <p:spPr bwMode="gray">
              <a:xfrm>
                <a:off x="358262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9" name="Content block 302" hidden="1"/>
              <p:cNvSpPr>
                <a:spLocks noChangeArrowheads="1"/>
              </p:cNvSpPr>
              <p:nvPr/>
            </p:nvSpPr>
            <p:spPr bwMode="gray">
              <a:xfrm>
                <a:off x="205801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0" name="Content block 301" hidden="1"/>
              <p:cNvSpPr>
                <a:spLocks noChangeArrowheads="1"/>
              </p:cNvSpPr>
              <p:nvPr/>
            </p:nvSpPr>
            <p:spPr bwMode="gray">
              <a:xfrm>
                <a:off x="53340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10" name="Group 200" hidden="1"/>
            <p:cNvGrpSpPr/>
            <p:nvPr/>
          </p:nvGrpSpPr>
          <p:grpSpPr>
            <a:xfrm>
              <a:off x="533400" y="2892552"/>
              <a:ext cx="8994648" cy="688848"/>
              <a:chOff x="533400" y="1066800"/>
              <a:chExt cx="8994648" cy="688848"/>
            </a:xfrm>
          </p:grpSpPr>
          <p:sp>
            <p:nvSpPr>
              <p:cNvPr id="19" name="Content block 206" hidden="1"/>
              <p:cNvSpPr>
                <a:spLocks noChangeArrowheads="1"/>
              </p:cNvSpPr>
              <p:nvPr/>
            </p:nvSpPr>
            <p:spPr bwMode="gray">
              <a:xfrm>
                <a:off x="8156448" y="10668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0" name="Content block 205" hidden="1"/>
              <p:cNvSpPr>
                <a:spLocks noChangeArrowheads="1"/>
              </p:cNvSpPr>
              <p:nvPr/>
            </p:nvSpPr>
            <p:spPr bwMode="gray">
              <a:xfrm>
                <a:off x="6631840" y="10668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1" name="Content block 204" hidden="1"/>
              <p:cNvSpPr>
                <a:spLocks noChangeArrowheads="1"/>
              </p:cNvSpPr>
              <p:nvPr/>
            </p:nvSpPr>
            <p:spPr bwMode="gray">
              <a:xfrm>
                <a:off x="510723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2" name="Content block 203" hidden="1"/>
              <p:cNvSpPr>
                <a:spLocks noChangeArrowheads="1"/>
              </p:cNvSpPr>
              <p:nvPr/>
            </p:nvSpPr>
            <p:spPr bwMode="gray">
              <a:xfrm>
                <a:off x="358262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3" name="Content block 202" hidden="1"/>
              <p:cNvSpPr>
                <a:spLocks noChangeArrowheads="1"/>
              </p:cNvSpPr>
              <p:nvPr/>
            </p:nvSpPr>
            <p:spPr bwMode="gray">
              <a:xfrm>
                <a:off x="205801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4" name="Content block 201" hidden="1"/>
              <p:cNvSpPr>
                <a:spLocks noChangeArrowheads="1"/>
              </p:cNvSpPr>
              <p:nvPr/>
            </p:nvSpPr>
            <p:spPr bwMode="gray">
              <a:xfrm>
                <a:off x="53340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11" name="Group 100" hidden="1"/>
            <p:cNvGrpSpPr/>
            <p:nvPr/>
          </p:nvGrpSpPr>
          <p:grpSpPr>
            <a:xfrm>
              <a:off x="533400" y="2054352"/>
              <a:ext cx="8994648" cy="688848"/>
              <a:chOff x="533400" y="2054352"/>
              <a:chExt cx="8994648" cy="688848"/>
            </a:xfrm>
          </p:grpSpPr>
          <p:sp>
            <p:nvSpPr>
              <p:cNvPr id="13" name="Content block 106" hidden="1"/>
              <p:cNvSpPr>
                <a:spLocks noChangeArrowheads="1"/>
              </p:cNvSpPr>
              <p:nvPr/>
            </p:nvSpPr>
            <p:spPr bwMode="gray">
              <a:xfrm>
                <a:off x="8156448" y="20543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4" name="Content block 105" hidden="1"/>
              <p:cNvSpPr>
                <a:spLocks noChangeArrowheads="1"/>
              </p:cNvSpPr>
              <p:nvPr/>
            </p:nvSpPr>
            <p:spPr bwMode="gray">
              <a:xfrm>
                <a:off x="6631840" y="20543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5" name="Content block 104" hidden="1"/>
              <p:cNvSpPr>
                <a:spLocks noChangeArrowheads="1"/>
              </p:cNvSpPr>
              <p:nvPr/>
            </p:nvSpPr>
            <p:spPr bwMode="gray">
              <a:xfrm>
                <a:off x="510723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6" name="Content block 103" hidden="1"/>
              <p:cNvSpPr>
                <a:spLocks noChangeArrowheads="1"/>
              </p:cNvSpPr>
              <p:nvPr/>
            </p:nvSpPr>
            <p:spPr bwMode="gray">
              <a:xfrm>
                <a:off x="358262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7" name="Content block 102" hidden="1"/>
              <p:cNvSpPr>
                <a:spLocks noChangeArrowheads="1"/>
              </p:cNvSpPr>
              <p:nvPr/>
            </p:nvSpPr>
            <p:spPr bwMode="gray">
              <a:xfrm>
                <a:off x="205801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" name="Content block 101" hidden="1"/>
              <p:cNvSpPr>
                <a:spLocks noChangeArrowheads="1"/>
              </p:cNvSpPr>
              <p:nvPr/>
            </p:nvSpPr>
            <p:spPr bwMode="gray">
              <a:xfrm>
                <a:off x="53340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</p:grpSp>
      <p:sp>
        <p:nvSpPr>
          <p:cNvPr id="54" name="Section Header" hidden="1"/>
          <p:cNvSpPr txBox="1"/>
          <p:nvPr>
            <p:custDataLst>
              <p:tags r:id="rId3"/>
            </p:custDataLst>
          </p:nvPr>
        </p:nvSpPr>
        <p:spPr>
          <a:xfrm>
            <a:off x="590911" y="621254"/>
            <a:ext cx="3695552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defTabSz="899010"/>
            <a:r>
              <a:rPr lang="en-US" sz="794" noProof="1">
                <a:solidFill>
                  <a:srgbClr val="000000"/>
                </a:solidFill>
                <a:latin typeface="Arial"/>
              </a:rPr>
              <a:t>-1 </a:t>
            </a:r>
            <a:endParaRPr lang="en-GB" sz="794" noProof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Section Footer"/>
          <p:cNvSpPr txBox="1"/>
          <p:nvPr>
            <p:custDataLst>
              <p:tags r:id="rId4"/>
            </p:custDataLst>
          </p:nvPr>
        </p:nvSpPr>
        <p:spPr>
          <a:xfrm>
            <a:off x="589520" y="6049965"/>
            <a:ext cx="2557631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pPr defTabSz="899010"/>
            <a:endParaRPr lang="en-GB" sz="794" noProof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2" name="Freeform 5014"/>
          <p:cNvSpPr>
            <a:spLocks noEditPoints="1"/>
          </p:cNvSpPr>
          <p:nvPr/>
        </p:nvSpPr>
        <p:spPr bwMode="auto">
          <a:xfrm>
            <a:off x="65428" y="2693054"/>
            <a:ext cx="432639" cy="303721"/>
          </a:xfrm>
          <a:custGeom>
            <a:avLst/>
            <a:gdLst>
              <a:gd name="T0" fmla="*/ 360 w 360"/>
              <a:gd name="T1" fmla="*/ 256 h 278"/>
              <a:gd name="T2" fmla="*/ 360 w 360"/>
              <a:gd name="T3" fmla="*/ 252 h 278"/>
              <a:gd name="T4" fmla="*/ 358 w 360"/>
              <a:gd name="T5" fmla="*/ 252 h 278"/>
              <a:gd name="T6" fmla="*/ 318 w 360"/>
              <a:gd name="T7" fmla="*/ 200 h 278"/>
              <a:gd name="T8" fmla="*/ 314 w 360"/>
              <a:gd name="T9" fmla="*/ 198 h 278"/>
              <a:gd name="T10" fmla="*/ 50 w 360"/>
              <a:gd name="T11" fmla="*/ 196 h 278"/>
              <a:gd name="T12" fmla="*/ 46 w 360"/>
              <a:gd name="T13" fmla="*/ 198 h 278"/>
              <a:gd name="T14" fmla="*/ 2 w 360"/>
              <a:gd name="T15" fmla="*/ 250 h 278"/>
              <a:gd name="T16" fmla="*/ 2 w 360"/>
              <a:gd name="T17" fmla="*/ 252 h 278"/>
              <a:gd name="T18" fmla="*/ 0 w 360"/>
              <a:gd name="T19" fmla="*/ 252 h 278"/>
              <a:gd name="T20" fmla="*/ 0 w 360"/>
              <a:gd name="T21" fmla="*/ 256 h 278"/>
              <a:gd name="T22" fmla="*/ 0 w 360"/>
              <a:gd name="T23" fmla="*/ 256 h 278"/>
              <a:gd name="T24" fmla="*/ 0 w 360"/>
              <a:gd name="T25" fmla="*/ 268 h 278"/>
              <a:gd name="T26" fmla="*/ 4 w 360"/>
              <a:gd name="T27" fmla="*/ 276 h 278"/>
              <a:gd name="T28" fmla="*/ 10 w 360"/>
              <a:gd name="T29" fmla="*/ 278 h 278"/>
              <a:gd name="T30" fmla="*/ 350 w 360"/>
              <a:gd name="T31" fmla="*/ 278 h 278"/>
              <a:gd name="T32" fmla="*/ 356 w 360"/>
              <a:gd name="T33" fmla="*/ 276 h 278"/>
              <a:gd name="T34" fmla="*/ 360 w 360"/>
              <a:gd name="T35" fmla="*/ 268 h 278"/>
              <a:gd name="T36" fmla="*/ 360 w 360"/>
              <a:gd name="T37" fmla="*/ 256 h 278"/>
              <a:gd name="T38" fmla="*/ 360 w 360"/>
              <a:gd name="T39" fmla="*/ 256 h 278"/>
              <a:gd name="T40" fmla="*/ 146 w 360"/>
              <a:gd name="T41" fmla="*/ 234 h 278"/>
              <a:gd name="T42" fmla="*/ 226 w 360"/>
              <a:gd name="T43" fmla="*/ 254 h 278"/>
              <a:gd name="T44" fmla="*/ 338 w 360"/>
              <a:gd name="T45" fmla="*/ 268 h 278"/>
              <a:gd name="T46" fmla="*/ 334 w 360"/>
              <a:gd name="T47" fmla="*/ 270 h 278"/>
              <a:gd name="T48" fmla="*/ 332 w 360"/>
              <a:gd name="T49" fmla="*/ 270 h 278"/>
              <a:gd name="T50" fmla="*/ 326 w 360"/>
              <a:gd name="T51" fmla="*/ 268 h 278"/>
              <a:gd name="T52" fmla="*/ 324 w 360"/>
              <a:gd name="T53" fmla="*/ 262 h 278"/>
              <a:gd name="T54" fmla="*/ 326 w 360"/>
              <a:gd name="T55" fmla="*/ 256 h 278"/>
              <a:gd name="T56" fmla="*/ 328 w 360"/>
              <a:gd name="T57" fmla="*/ 256 h 278"/>
              <a:gd name="T58" fmla="*/ 334 w 360"/>
              <a:gd name="T59" fmla="*/ 256 h 278"/>
              <a:gd name="T60" fmla="*/ 338 w 360"/>
              <a:gd name="T61" fmla="*/ 256 h 278"/>
              <a:gd name="T62" fmla="*/ 340 w 360"/>
              <a:gd name="T63" fmla="*/ 262 h 278"/>
              <a:gd name="T64" fmla="*/ 340 w 360"/>
              <a:gd name="T65" fmla="*/ 266 h 278"/>
              <a:gd name="T66" fmla="*/ 338 w 360"/>
              <a:gd name="T67" fmla="*/ 268 h 278"/>
              <a:gd name="T68" fmla="*/ 306 w 360"/>
              <a:gd name="T69" fmla="*/ 184 h 278"/>
              <a:gd name="T70" fmla="*/ 310 w 360"/>
              <a:gd name="T71" fmla="*/ 184 h 278"/>
              <a:gd name="T72" fmla="*/ 318 w 360"/>
              <a:gd name="T73" fmla="*/ 178 h 278"/>
              <a:gd name="T74" fmla="*/ 318 w 360"/>
              <a:gd name="T75" fmla="*/ 12 h 278"/>
              <a:gd name="T76" fmla="*/ 318 w 360"/>
              <a:gd name="T77" fmla="*/ 6 h 278"/>
              <a:gd name="T78" fmla="*/ 310 w 360"/>
              <a:gd name="T79" fmla="*/ 0 h 278"/>
              <a:gd name="T80" fmla="*/ 54 w 360"/>
              <a:gd name="T81" fmla="*/ 0 h 278"/>
              <a:gd name="T82" fmla="*/ 50 w 360"/>
              <a:gd name="T83" fmla="*/ 0 h 278"/>
              <a:gd name="T84" fmla="*/ 42 w 360"/>
              <a:gd name="T85" fmla="*/ 6 h 278"/>
              <a:gd name="T86" fmla="*/ 42 w 360"/>
              <a:gd name="T87" fmla="*/ 172 h 278"/>
              <a:gd name="T88" fmla="*/ 42 w 360"/>
              <a:gd name="T89" fmla="*/ 178 h 278"/>
              <a:gd name="T90" fmla="*/ 50 w 360"/>
              <a:gd name="T91" fmla="*/ 184 h 278"/>
              <a:gd name="T92" fmla="*/ 54 w 360"/>
              <a:gd name="T93" fmla="*/ 184 h 278"/>
              <a:gd name="T94" fmla="*/ 294 w 360"/>
              <a:gd name="T95" fmla="*/ 24 h 278"/>
              <a:gd name="T96" fmla="*/ 66 w 360"/>
              <a:gd name="T97" fmla="*/ 160 h 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60" h="278">
                <a:moveTo>
                  <a:pt x="360" y="256"/>
                </a:moveTo>
                <a:lnTo>
                  <a:pt x="360" y="256"/>
                </a:lnTo>
                <a:lnTo>
                  <a:pt x="360" y="252"/>
                </a:lnTo>
                <a:lnTo>
                  <a:pt x="360" y="252"/>
                </a:lnTo>
                <a:lnTo>
                  <a:pt x="358" y="252"/>
                </a:lnTo>
                <a:lnTo>
                  <a:pt x="358" y="252"/>
                </a:lnTo>
                <a:lnTo>
                  <a:pt x="358" y="250"/>
                </a:lnTo>
                <a:lnTo>
                  <a:pt x="318" y="200"/>
                </a:lnTo>
                <a:lnTo>
                  <a:pt x="318" y="200"/>
                </a:lnTo>
                <a:lnTo>
                  <a:pt x="314" y="198"/>
                </a:lnTo>
                <a:lnTo>
                  <a:pt x="310" y="196"/>
                </a:lnTo>
                <a:lnTo>
                  <a:pt x="50" y="196"/>
                </a:lnTo>
                <a:lnTo>
                  <a:pt x="50" y="196"/>
                </a:lnTo>
                <a:lnTo>
                  <a:pt x="46" y="198"/>
                </a:lnTo>
                <a:lnTo>
                  <a:pt x="42" y="200"/>
                </a:lnTo>
                <a:lnTo>
                  <a:pt x="2" y="250"/>
                </a:lnTo>
                <a:lnTo>
                  <a:pt x="2" y="250"/>
                </a:lnTo>
                <a:lnTo>
                  <a:pt x="2" y="252"/>
                </a:lnTo>
                <a:lnTo>
                  <a:pt x="2" y="252"/>
                </a:lnTo>
                <a:lnTo>
                  <a:pt x="0" y="252"/>
                </a:lnTo>
                <a:lnTo>
                  <a:pt x="0" y="252"/>
                </a:lnTo>
                <a:lnTo>
                  <a:pt x="0" y="256"/>
                </a:lnTo>
                <a:lnTo>
                  <a:pt x="0" y="256"/>
                </a:lnTo>
                <a:lnTo>
                  <a:pt x="0" y="256"/>
                </a:lnTo>
                <a:lnTo>
                  <a:pt x="0" y="268"/>
                </a:lnTo>
                <a:lnTo>
                  <a:pt x="0" y="268"/>
                </a:lnTo>
                <a:lnTo>
                  <a:pt x="0" y="272"/>
                </a:lnTo>
                <a:lnTo>
                  <a:pt x="4" y="276"/>
                </a:lnTo>
                <a:lnTo>
                  <a:pt x="6" y="278"/>
                </a:lnTo>
                <a:lnTo>
                  <a:pt x="10" y="278"/>
                </a:lnTo>
                <a:lnTo>
                  <a:pt x="350" y="278"/>
                </a:lnTo>
                <a:lnTo>
                  <a:pt x="350" y="278"/>
                </a:lnTo>
                <a:lnTo>
                  <a:pt x="354" y="278"/>
                </a:lnTo>
                <a:lnTo>
                  <a:pt x="356" y="276"/>
                </a:lnTo>
                <a:lnTo>
                  <a:pt x="360" y="272"/>
                </a:lnTo>
                <a:lnTo>
                  <a:pt x="360" y="268"/>
                </a:lnTo>
                <a:lnTo>
                  <a:pt x="360" y="256"/>
                </a:lnTo>
                <a:lnTo>
                  <a:pt x="360" y="256"/>
                </a:lnTo>
                <a:lnTo>
                  <a:pt x="360" y="256"/>
                </a:lnTo>
                <a:lnTo>
                  <a:pt x="360" y="256"/>
                </a:lnTo>
                <a:close/>
                <a:moveTo>
                  <a:pt x="134" y="254"/>
                </a:moveTo>
                <a:lnTo>
                  <a:pt x="146" y="234"/>
                </a:lnTo>
                <a:lnTo>
                  <a:pt x="214" y="234"/>
                </a:lnTo>
                <a:lnTo>
                  <a:pt x="226" y="254"/>
                </a:lnTo>
                <a:lnTo>
                  <a:pt x="134" y="254"/>
                </a:lnTo>
                <a:close/>
                <a:moveTo>
                  <a:pt x="338" y="268"/>
                </a:moveTo>
                <a:lnTo>
                  <a:pt x="338" y="268"/>
                </a:lnTo>
                <a:lnTo>
                  <a:pt x="334" y="270"/>
                </a:lnTo>
                <a:lnTo>
                  <a:pt x="332" y="270"/>
                </a:lnTo>
                <a:lnTo>
                  <a:pt x="332" y="270"/>
                </a:lnTo>
                <a:lnTo>
                  <a:pt x="326" y="268"/>
                </a:lnTo>
                <a:lnTo>
                  <a:pt x="326" y="268"/>
                </a:lnTo>
                <a:lnTo>
                  <a:pt x="324" y="262"/>
                </a:lnTo>
                <a:lnTo>
                  <a:pt x="324" y="262"/>
                </a:lnTo>
                <a:lnTo>
                  <a:pt x="324" y="260"/>
                </a:lnTo>
                <a:lnTo>
                  <a:pt x="326" y="256"/>
                </a:lnTo>
                <a:lnTo>
                  <a:pt x="326" y="256"/>
                </a:lnTo>
                <a:lnTo>
                  <a:pt x="328" y="256"/>
                </a:lnTo>
                <a:lnTo>
                  <a:pt x="332" y="254"/>
                </a:lnTo>
                <a:lnTo>
                  <a:pt x="334" y="256"/>
                </a:lnTo>
                <a:lnTo>
                  <a:pt x="338" y="256"/>
                </a:lnTo>
                <a:lnTo>
                  <a:pt x="338" y="256"/>
                </a:lnTo>
                <a:lnTo>
                  <a:pt x="340" y="260"/>
                </a:lnTo>
                <a:lnTo>
                  <a:pt x="340" y="262"/>
                </a:lnTo>
                <a:lnTo>
                  <a:pt x="340" y="262"/>
                </a:lnTo>
                <a:lnTo>
                  <a:pt x="340" y="266"/>
                </a:lnTo>
                <a:lnTo>
                  <a:pt x="338" y="268"/>
                </a:lnTo>
                <a:lnTo>
                  <a:pt x="338" y="268"/>
                </a:lnTo>
                <a:close/>
                <a:moveTo>
                  <a:pt x="54" y="184"/>
                </a:moveTo>
                <a:lnTo>
                  <a:pt x="306" y="184"/>
                </a:lnTo>
                <a:lnTo>
                  <a:pt x="306" y="184"/>
                </a:lnTo>
                <a:lnTo>
                  <a:pt x="310" y="184"/>
                </a:lnTo>
                <a:lnTo>
                  <a:pt x="314" y="182"/>
                </a:lnTo>
                <a:lnTo>
                  <a:pt x="318" y="178"/>
                </a:lnTo>
                <a:lnTo>
                  <a:pt x="318" y="172"/>
                </a:lnTo>
                <a:lnTo>
                  <a:pt x="318" y="12"/>
                </a:lnTo>
                <a:lnTo>
                  <a:pt x="318" y="12"/>
                </a:lnTo>
                <a:lnTo>
                  <a:pt x="318" y="6"/>
                </a:lnTo>
                <a:lnTo>
                  <a:pt x="314" y="2"/>
                </a:lnTo>
                <a:lnTo>
                  <a:pt x="310" y="0"/>
                </a:lnTo>
                <a:lnTo>
                  <a:pt x="306" y="0"/>
                </a:lnTo>
                <a:lnTo>
                  <a:pt x="54" y="0"/>
                </a:lnTo>
                <a:lnTo>
                  <a:pt x="54" y="0"/>
                </a:lnTo>
                <a:lnTo>
                  <a:pt x="50" y="0"/>
                </a:lnTo>
                <a:lnTo>
                  <a:pt x="46" y="2"/>
                </a:lnTo>
                <a:lnTo>
                  <a:pt x="42" y="6"/>
                </a:lnTo>
                <a:lnTo>
                  <a:pt x="42" y="12"/>
                </a:lnTo>
                <a:lnTo>
                  <a:pt x="42" y="172"/>
                </a:lnTo>
                <a:lnTo>
                  <a:pt x="42" y="172"/>
                </a:lnTo>
                <a:lnTo>
                  <a:pt x="42" y="178"/>
                </a:lnTo>
                <a:lnTo>
                  <a:pt x="46" y="182"/>
                </a:lnTo>
                <a:lnTo>
                  <a:pt x="50" y="184"/>
                </a:lnTo>
                <a:lnTo>
                  <a:pt x="54" y="184"/>
                </a:lnTo>
                <a:lnTo>
                  <a:pt x="54" y="184"/>
                </a:lnTo>
                <a:close/>
                <a:moveTo>
                  <a:pt x="66" y="24"/>
                </a:moveTo>
                <a:lnTo>
                  <a:pt x="294" y="24"/>
                </a:lnTo>
                <a:lnTo>
                  <a:pt x="294" y="160"/>
                </a:lnTo>
                <a:lnTo>
                  <a:pt x="66" y="160"/>
                </a:lnTo>
                <a:lnTo>
                  <a:pt x="66" y="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82935" tIns="41468" rIns="82935" bIns="41468" numCol="1" anchor="t" anchorCtr="0" compatLnSpc="1">
            <a:prstTxWarp prst="textNoShape">
              <a:avLst/>
            </a:prstTxWarp>
          </a:bodyPr>
          <a:lstStyle/>
          <a:p>
            <a:pPr defTabSz="924073">
              <a:defRPr/>
            </a:pPr>
            <a:endParaRPr lang="en-GB" sz="1400" kern="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63" name="Title 1"/>
          <p:cNvSpPr txBox="1">
            <a:spLocks/>
          </p:cNvSpPr>
          <p:nvPr/>
        </p:nvSpPr>
        <p:spPr>
          <a:xfrm>
            <a:off x="201871" y="19050"/>
            <a:ext cx="11041439" cy="52257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899010" rtl="0" eaLnBrk="1" latinLnBrk="0" hangingPunct="1">
              <a:spcBef>
                <a:spcPct val="0"/>
              </a:spcBef>
              <a:buNone/>
              <a:defRPr sz="2824" b="1" i="1" kern="1200" cap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hi-IN" altLang="ja-JP" sz="2500" i="0" dirty="0">
                <a:latin typeface="Poppins" panose="00000500000000000000" pitchFamily="2" charset="0"/>
                <a:cs typeface="Poppins" panose="00000500000000000000" pitchFamily="2" charset="0"/>
              </a:rPr>
              <a:t>होम पेज संवर्द्धन </a:t>
            </a:r>
            <a:r>
              <a:rPr lang="en-US" altLang="ja-JP" sz="2500" i="0" dirty="0">
                <a:latin typeface="Poppins" panose="00000500000000000000" pitchFamily="2" charset="0"/>
                <a:cs typeface="Poppins" panose="00000500000000000000" pitchFamily="2" charset="0"/>
              </a:rPr>
              <a:t>:</a:t>
            </a:r>
            <a:r>
              <a:rPr lang="en-IN" altLang="ja-JP" sz="2500" i="0" dirty="0">
                <a:latin typeface="Poppins" panose="00000500000000000000" pitchFamily="2" charset="0"/>
                <a:cs typeface="Poppins" panose="00000500000000000000" pitchFamily="2" charset="0"/>
              </a:rPr>
              <a:t> 2.0 vs 1.0</a:t>
            </a:r>
            <a:r>
              <a:rPr lang="hi-IN" altLang="ja-JP" sz="2500" i="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IN" altLang="ja-JP" sz="2500" i="0" dirty="0">
                <a:latin typeface="Poppins" panose="00000500000000000000" pitchFamily="2" charset="0"/>
                <a:cs typeface="Poppins" panose="00000500000000000000" pitchFamily="2" charset="0"/>
              </a:rPr>
              <a:t>(</a:t>
            </a:r>
            <a:r>
              <a:rPr lang="hi-IN" sz="2500" i="0" dirty="0">
                <a:latin typeface="Poppins" panose="00000500000000000000" pitchFamily="2" charset="0"/>
                <a:cs typeface="Poppins" panose="00000500000000000000" pitchFamily="2" charset="0"/>
              </a:rPr>
              <a:t>नागरिक / </a:t>
            </a:r>
            <a:r>
              <a:rPr lang="hi-IN" altLang="ja-JP" sz="2500" i="0" dirty="0">
                <a:latin typeface="Poppins" panose="00000500000000000000" pitchFamily="2" charset="0"/>
                <a:cs typeface="Poppins" panose="00000500000000000000" pitchFamily="2" charset="0"/>
              </a:rPr>
              <a:t>विभागीय </a:t>
            </a:r>
            <a:r>
              <a:rPr lang="en-IN" altLang="ja-JP" sz="2500" i="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hi-IN" altLang="ja-JP" sz="2500" i="0" dirty="0">
                <a:latin typeface="Poppins" panose="00000500000000000000" pitchFamily="2" charset="0"/>
                <a:cs typeface="Poppins" panose="00000500000000000000" pitchFamily="2" charset="0"/>
              </a:rPr>
              <a:t>उपयोगकर्ता</a:t>
            </a:r>
            <a:r>
              <a:rPr lang="en-IN" altLang="ja-JP" sz="2500" i="0" dirty="0">
                <a:latin typeface="Poppins" panose="00000500000000000000" pitchFamily="2" charset="0"/>
                <a:cs typeface="Poppins" panose="00000500000000000000" pitchFamily="2" charset="0"/>
              </a:rPr>
              <a:t>)</a:t>
            </a:r>
            <a:endParaRPr lang="en-GB" sz="2500" i="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11345542" y="76200"/>
            <a:ext cx="723296" cy="719768"/>
          </a:xfrm>
          <a:prstGeom prst="rect">
            <a:avLst/>
          </a:prstGeom>
        </p:spPr>
      </p:pic>
      <p:sp>
        <p:nvSpPr>
          <p:cNvPr id="62" name="Rectangle 4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5" name="Rectangle 5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67" name="Table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6565609"/>
              </p:ext>
            </p:extLst>
          </p:nvPr>
        </p:nvGraphicFramePr>
        <p:xfrm>
          <a:off x="123162" y="598778"/>
          <a:ext cx="11945676" cy="618302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2646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810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344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WebGIS 2.0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WebGIS 1.0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9934">
                <a:tc>
                  <a:txBody>
                    <a:bodyPr/>
                    <a:lstStyle/>
                    <a:p>
                      <a:r>
                        <a:rPr lang="hi-IN" sz="20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फ़ॉन्ट आकार उपकरण: A-, A, A+ उपलब्ध है </a:t>
                      </a:r>
                      <a:endParaRPr lang="en-US" sz="200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i-IN" sz="20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फ़ॉन्ट आकार उपकरण उपलब्ध नहीं है </a:t>
                      </a:r>
                      <a:endParaRPr lang="en-US" sz="200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i-IN" sz="20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</a:t>
                      </a:r>
                      <a:endParaRPr lang="en-US" sz="200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993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i-IN" sz="20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डार्क मोड टॉगल उपलब्ध है </a:t>
                      </a:r>
                      <a:endParaRPr lang="en-US" sz="200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i-IN" sz="20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डार्क मोड टॉगल उपलब्ध नहीं है </a:t>
                      </a:r>
                      <a:endParaRPr lang="en-US" sz="200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  <a:p>
                      <a:endParaRPr lang="en-US" sz="200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3441">
                <a:tc>
                  <a:txBody>
                    <a:bodyPr/>
                    <a:lstStyle/>
                    <a:p>
                      <a:r>
                        <a:rPr lang="hi-IN" sz="20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6 प्रकार की डिस्प्ले कलर थीम उपलब्ध है </a:t>
                      </a:r>
                      <a:endParaRPr lang="en-US" sz="200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i-IN" sz="20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डिस्प्ले कलर थीम उपलब्ध नहीं है </a:t>
                      </a:r>
                      <a:endParaRPr lang="en-US" sz="200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04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i-IN" sz="2000" b="0" i="0" kern="1200" dirty="0">
                          <a:solidFill>
                            <a:schemeClr val="dk1"/>
                          </a:solidFill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पुनर्निर्धारण (व्यपवर्तन) शुल्क कैलकुलेटर </a:t>
                      </a:r>
                      <a:r>
                        <a:rPr lang="hi-IN" sz="20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उपलब्ध है</a:t>
                      </a:r>
                      <a:r>
                        <a:rPr lang="en-US" sz="20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|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i-IN" sz="2000" b="0" i="0" kern="1200" dirty="0">
                          <a:solidFill>
                            <a:schemeClr val="dk1"/>
                          </a:solidFill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व्यपवर्तन शुल्क कैलकुलेटर </a:t>
                      </a:r>
                      <a:r>
                        <a:rPr lang="hi-IN" sz="20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उपलब्ध नहीं है </a:t>
                      </a:r>
                      <a:endParaRPr lang="en-US" sz="200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1993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i-IN" sz="20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नवीन साइन इन फीचर-उपयोगकर्ता चयन आधारित उपलब्ध है </a:t>
                      </a:r>
                      <a:endParaRPr lang="en-US" sz="200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i-IN" sz="20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लॉग इन आईडी आधारित उपलब्ध है </a:t>
                      </a:r>
                      <a:endParaRPr lang="en-US" sz="200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45907">
                <a:tc>
                  <a:txBody>
                    <a:bodyPr/>
                    <a:lstStyle/>
                    <a:p>
                      <a:r>
                        <a:rPr lang="hi-IN" sz="20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पंजीकरण फीचर-निम्न उपयोगकर्ता आधारित उपलब्ध है </a:t>
                      </a:r>
                    </a:p>
                    <a:p>
                      <a:r>
                        <a:rPr lang="hi-IN" sz="20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नागरिक उपयोगकर्ता</a:t>
                      </a:r>
                    </a:p>
                    <a:p>
                      <a:r>
                        <a:rPr lang="hi-IN" sz="20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विभागीय उपयोगकर्ता</a:t>
                      </a:r>
                    </a:p>
                    <a:p>
                      <a:r>
                        <a:rPr lang="hi-IN" sz="20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बैंक उपयोगकर्ता</a:t>
                      </a:r>
                    </a:p>
                    <a:p>
                      <a:r>
                        <a:rPr lang="hi-IN" sz="20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लोक सेवा केंद्र</a:t>
                      </a:r>
                    </a:p>
                    <a:p>
                      <a:r>
                        <a:rPr lang="hi-IN" sz="20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सिस्टम इंटीग्रेटर</a:t>
                      </a:r>
                      <a:endParaRPr lang="en-US" sz="200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i-IN" sz="20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पंजीकरण फीचर-निम्न उपयोगकर्ता आधारित उपलब्ध है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i-IN" sz="20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नागरिक उपयोगकर्ता</a:t>
                      </a:r>
                    </a:p>
                    <a:p>
                      <a:r>
                        <a:rPr lang="hi-IN" sz="20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आन्तरिक उपयोगकर्ता</a:t>
                      </a:r>
                    </a:p>
                    <a:p>
                      <a:r>
                        <a:rPr lang="hi-IN" sz="20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चयन पश्चात अन्य उपयोगकर्ता</a:t>
                      </a:r>
                      <a:r>
                        <a:rPr lang="en-IN" sz="20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</a:t>
                      </a:r>
                      <a:r>
                        <a:rPr lang="hi-IN" sz="20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प्रकार पंजीकरण हेतु उपलब्ध है </a:t>
                      </a:r>
                      <a:endParaRPr lang="en-US" sz="200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9294497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21CCEB-FF9E-5880-466F-23D18C6CE0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C54A274-C280-8A15-C7BA-68CB9DA8E206}"/>
              </a:ext>
            </a:extLst>
          </p:cNvPr>
          <p:cNvSpPr txBox="1"/>
          <p:nvPr/>
        </p:nvSpPr>
        <p:spPr>
          <a:xfrm>
            <a:off x="222697" y="0"/>
            <a:ext cx="10670093" cy="614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200" b="1"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indent="-514350" defTabSz="89901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defRPr/>
            </a:pPr>
            <a:r>
              <a:rPr lang="en-US" altLang="ja-JP" sz="2500" dirty="0">
                <a:solidFill>
                  <a:schemeClr val="tx2"/>
                </a:solidFill>
                <a:ea typeface="+mj-ea"/>
              </a:rPr>
              <a:t>WEBGIS 1.0 Vs 2.0 Search</a:t>
            </a:r>
            <a:endParaRPr lang="en-IN" altLang="ja-JP" sz="2500" dirty="0">
              <a:solidFill>
                <a:schemeClr val="tx2"/>
              </a:solidFill>
              <a:ea typeface="+mj-ea"/>
            </a:endParaRPr>
          </a:p>
        </p:txBody>
      </p:sp>
      <p:pic>
        <p:nvPicPr>
          <p:cNvPr id="4" name="Picture 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39D1BCA2-CB2B-61EC-B7E5-C1487A0084D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2870" y="975729"/>
            <a:ext cx="6366510" cy="545857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2" name="Picture 1" descr="A screenshot of a computer&#10;&#10;AI-generated content may be incorrect.">
            <a:extLst>
              <a:ext uri="{FF2B5EF4-FFF2-40B4-BE49-F238E27FC236}">
                <a16:creationId xmlns:a16="http://schemas.microsoft.com/office/drawing/2014/main" id="{D15E2E85-3D4E-6C94-2B2A-2FBE6BFA14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2240" y="964299"/>
            <a:ext cx="5642611" cy="5470001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121285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id" hidden="1"/>
          <p:cNvGrpSpPr/>
          <p:nvPr>
            <p:custDataLst>
              <p:tags r:id="rId2"/>
            </p:custDataLst>
          </p:nvPr>
        </p:nvGrpSpPr>
        <p:grpSpPr>
          <a:xfrm>
            <a:off x="590911" y="540572"/>
            <a:ext cx="10958239" cy="6043108"/>
            <a:chOff x="530352" y="612648"/>
            <a:chExt cx="8997696" cy="6848856"/>
          </a:xfrm>
        </p:grpSpPr>
        <p:grpSp>
          <p:nvGrpSpPr>
            <p:cNvPr id="3" name="Group 3" hidden="1"/>
            <p:cNvGrpSpPr/>
            <p:nvPr/>
          </p:nvGrpSpPr>
          <p:grpSpPr>
            <a:xfrm>
              <a:off x="530352" y="7159752"/>
              <a:ext cx="8997696" cy="301752"/>
              <a:chOff x="530352" y="7159752"/>
              <a:chExt cx="8997696" cy="301752"/>
            </a:xfrm>
          </p:grpSpPr>
          <p:sp>
            <p:nvSpPr>
              <p:cNvPr id="51" name="Footer block" hidden="1"/>
              <p:cNvSpPr>
                <a:spLocks noChangeArrowheads="1"/>
              </p:cNvSpPr>
              <p:nvPr/>
            </p:nvSpPr>
            <p:spPr bwMode="gray">
              <a:xfrm>
                <a:off x="6629400" y="7159752"/>
                <a:ext cx="2898648" cy="301752"/>
              </a:xfrm>
              <a:prstGeom prst="rect">
                <a:avLst/>
              </a:prstGeom>
              <a:solidFill>
                <a:srgbClr val="CCFFFF">
                  <a:alpha val="25000"/>
                </a:srgbClr>
              </a:solidFill>
              <a:ln w="6350" cap="rnd">
                <a:solidFill>
                  <a:srgbClr val="CCFFFF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52" name="Footer block" hidden="1"/>
              <p:cNvSpPr>
                <a:spLocks noChangeArrowheads="1"/>
              </p:cNvSpPr>
              <p:nvPr/>
            </p:nvSpPr>
            <p:spPr bwMode="gray">
              <a:xfrm>
                <a:off x="3584448" y="7159752"/>
                <a:ext cx="2898648" cy="301752"/>
              </a:xfrm>
              <a:prstGeom prst="rect">
                <a:avLst/>
              </a:prstGeom>
              <a:solidFill>
                <a:srgbClr val="CCFFFF">
                  <a:alpha val="25000"/>
                </a:srgbClr>
              </a:solidFill>
              <a:ln w="6350" cap="rnd">
                <a:solidFill>
                  <a:srgbClr val="CCFFFF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53" name="Footer block" hidden="1"/>
              <p:cNvSpPr>
                <a:spLocks noChangeArrowheads="1"/>
              </p:cNvSpPr>
              <p:nvPr/>
            </p:nvSpPr>
            <p:spPr bwMode="gray">
              <a:xfrm>
                <a:off x="530352" y="7159752"/>
                <a:ext cx="2898648" cy="301752"/>
              </a:xfrm>
              <a:prstGeom prst="rect">
                <a:avLst/>
              </a:prstGeom>
              <a:solidFill>
                <a:srgbClr val="CCFFFF">
                  <a:alpha val="25000"/>
                </a:srgbClr>
              </a:solidFill>
              <a:ln w="6350" cap="rnd">
                <a:solidFill>
                  <a:srgbClr val="CCFFFF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4" name="Group 4" hidden="1"/>
            <p:cNvGrpSpPr/>
            <p:nvPr/>
          </p:nvGrpSpPr>
          <p:grpSpPr>
            <a:xfrm>
              <a:off x="530352" y="1066800"/>
              <a:ext cx="8997696" cy="835152"/>
              <a:chOff x="530352" y="1066800"/>
              <a:chExt cx="8997696" cy="835152"/>
            </a:xfrm>
          </p:grpSpPr>
          <p:sp>
            <p:nvSpPr>
              <p:cNvPr id="49" name="Title block" hidden="1"/>
              <p:cNvSpPr>
                <a:spLocks noChangeArrowheads="1"/>
              </p:cNvSpPr>
              <p:nvPr/>
            </p:nvSpPr>
            <p:spPr bwMode="gray">
              <a:xfrm>
                <a:off x="5102352" y="1066800"/>
                <a:ext cx="4425696" cy="832104"/>
              </a:xfrm>
              <a:prstGeom prst="rect">
                <a:avLst/>
              </a:prstGeom>
              <a:solidFill>
                <a:srgbClr val="FCC3D7">
                  <a:alpha val="25000"/>
                </a:srgbClr>
              </a:solidFill>
              <a:ln w="6350" cap="rnd">
                <a:solidFill>
                  <a:srgbClr val="FCC3D7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50" name="Title block" hidden="1"/>
              <p:cNvSpPr>
                <a:spLocks noChangeArrowheads="1"/>
              </p:cNvSpPr>
              <p:nvPr/>
            </p:nvSpPr>
            <p:spPr bwMode="gray">
              <a:xfrm>
                <a:off x="530352" y="1069848"/>
                <a:ext cx="4425696" cy="832104"/>
              </a:xfrm>
              <a:prstGeom prst="rect">
                <a:avLst/>
              </a:prstGeom>
              <a:solidFill>
                <a:srgbClr val="FCC3D7">
                  <a:alpha val="25000"/>
                </a:srgbClr>
              </a:solidFill>
              <a:ln w="6350" cap="rnd">
                <a:solidFill>
                  <a:srgbClr val="FCC3D7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sp>
          <p:nvSpPr>
            <p:cNvPr id="6" name="Header block" hidden="1"/>
            <p:cNvSpPr>
              <a:spLocks noChangeArrowheads="1"/>
            </p:cNvSpPr>
            <p:nvPr/>
          </p:nvSpPr>
          <p:spPr bwMode="gray">
            <a:xfrm>
              <a:off x="530352" y="612648"/>
              <a:ext cx="8988552" cy="228600"/>
            </a:xfrm>
            <a:prstGeom prst="rect">
              <a:avLst/>
            </a:prstGeom>
            <a:solidFill>
              <a:srgbClr val="CCFFFF">
                <a:alpha val="25000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 defTabSz="707409">
                <a:buSzPct val="90000"/>
                <a:defRPr/>
              </a:pPr>
              <a:endParaRPr lang="en-GB" sz="1235" dirty="0">
                <a:solidFill>
                  <a:srgbClr val="821A1A"/>
                </a:solidFill>
                <a:latin typeface="Arial"/>
                <a:cs typeface="Arial" charset="0"/>
              </a:endParaRPr>
            </a:p>
          </p:txBody>
        </p:sp>
        <p:grpSp>
          <p:nvGrpSpPr>
            <p:cNvPr id="5" name="Group 600" hidden="1"/>
            <p:cNvGrpSpPr/>
            <p:nvPr/>
          </p:nvGrpSpPr>
          <p:grpSpPr>
            <a:xfrm>
              <a:off x="533400" y="6245352"/>
              <a:ext cx="8994648" cy="688848"/>
              <a:chOff x="533400" y="6013704"/>
              <a:chExt cx="8994648" cy="688848"/>
            </a:xfrm>
          </p:grpSpPr>
          <p:sp>
            <p:nvSpPr>
              <p:cNvPr id="43" name="Content block 606" hidden="1"/>
              <p:cNvSpPr>
                <a:spLocks noChangeArrowheads="1"/>
              </p:cNvSpPr>
              <p:nvPr/>
            </p:nvSpPr>
            <p:spPr bwMode="gray">
              <a:xfrm>
                <a:off x="8156448" y="60137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4" name="Content block 605" hidden="1"/>
              <p:cNvSpPr>
                <a:spLocks noChangeArrowheads="1"/>
              </p:cNvSpPr>
              <p:nvPr/>
            </p:nvSpPr>
            <p:spPr bwMode="gray">
              <a:xfrm>
                <a:off x="6631840" y="60137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5" name="Content block 604" hidden="1"/>
              <p:cNvSpPr>
                <a:spLocks noChangeArrowheads="1"/>
              </p:cNvSpPr>
              <p:nvPr/>
            </p:nvSpPr>
            <p:spPr bwMode="gray">
              <a:xfrm>
                <a:off x="510723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6" name="Content block 603" hidden="1"/>
              <p:cNvSpPr>
                <a:spLocks noChangeArrowheads="1"/>
              </p:cNvSpPr>
              <p:nvPr/>
            </p:nvSpPr>
            <p:spPr bwMode="gray">
              <a:xfrm>
                <a:off x="358262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7" name="Content block 602" hidden="1"/>
              <p:cNvSpPr>
                <a:spLocks noChangeArrowheads="1"/>
              </p:cNvSpPr>
              <p:nvPr/>
            </p:nvSpPr>
            <p:spPr bwMode="gray">
              <a:xfrm>
                <a:off x="205801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8" name="Content block 601" hidden="1"/>
              <p:cNvSpPr>
                <a:spLocks noChangeArrowheads="1"/>
              </p:cNvSpPr>
              <p:nvPr/>
            </p:nvSpPr>
            <p:spPr bwMode="gray">
              <a:xfrm>
                <a:off x="53340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7" name="Group 500" hidden="1"/>
            <p:cNvGrpSpPr/>
            <p:nvPr/>
          </p:nvGrpSpPr>
          <p:grpSpPr>
            <a:xfrm>
              <a:off x="533400" y="5407152"/>
              <a:ext cx="8994648" cy="688848"/>
              <a:chOff x="533400" y="5026152"/>
              <a:chExt cx="8994648" cy="688848"/>
            </a:xfrm>
          </p:grpSpPr>
          <p:sp>
            <p:nvSpPr>
              <p:cNvPr id="37" name="Content block 506" hidden="1"/>
              <p:cNvSpPr>
                <a:spLocks noChangeArrowheads="1"/>
              </p:cNvSpPr>
              <p:nvPr/>
            </p:nvSpPr>
            <p:spPr bwMode="gray">
              <a:xfrm>
                <a:off x="8156448" y="50261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8" name="Content block 505" hidden="1"/>
              <p:cNvSpPr>
                <a:spLocks noChangeArrowheads="1"/>
              </p:cNvSpPr>
              <p:nvPr/>
            </p:nvSpPr>
            <p:spPr bwMode="gray">
              <a:xfrm>
                <a:off x="6631840" y="50261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9" name="Content block 504" hidden="1"/>
              <p:cNvSpPr>
                <a:spLocks noChangeArrowheads="1"/>
              </p:cNvSpPr>
              <p:nvPr/>
            </p:nvSpPr>
            <p:spPr bwMode="gray">
              <a:xfrm>
                <a:off x="510723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0" name="Content block 503" hidden="1"/>
              <p:cNvSpPr>
                <a:spLocks noChangeArrowheads="1"/>
              </p:cNvSpPr>
              <p:nvPr/>
            </p:nvSpPr>
            <p:spPr bwMode="gray">
              <a:xfrm>
                <a:off x="358262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1" name="Content block 502" hidden="1"/>
              <p:cNvSpPr>
                <a:spLocks noChangeArrowheads="1"/>
              </p:cNvSpPr>
              <p:nvPr/>
            </p:nvSpPr>
            <p:spPr bwMode="gray">
              <a:xfrm>
                <a:off x="205801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2" name="Content block 501" hidden="1"/>
              <p:cNvSpPr>
                <a:spLocks noChangeArrowheads="1"/>
              </p:cNvSpPr>
              <p:nvPr/>
            </p:nvSpPr>
            <p:spPr bwMode="gray">
              <a:xfrm>
                <a:off x="53340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8" name="Group 400" hidden="1"/>
            <p:cNvGrpSpPr/>
            <p:nvPr/>
          </p:nvGrpSpPr>
          <p:grpSpPr>
            <a:xfrm>
              <a:off x="533400" y="4568952"/>
              <a:ext cx="8994648" cy="688848"/>
              <a:chOff x="533400" y="4038600"/>
              <a:chExt cx="8994648" cy="688848"/>
            </a:xfrm>
          </p:grpSpPr>
          <p:sp>
            <p:nvSpPr>
              <p:cNvPr id="31" name="Content block 406" hidden="1"/>
              <p:cNvSpPr>
                <a:spLocks noChangeArrowheads="1"/>
              </p:cNvSpPr>
              <p:nvPr/>
            </p:nvSpPr>
            <p:spPr bwMode="gray">
              <a:xfrm>
                <a:off x="8156448" y="40386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2" name="Content block 405" hidden="1"/>
              <p:cNvSpPr>
                <a:spLocks noChangeArrowheads="1"/>
              </p:cNvSpPr>
              <p:nvPr/>
            </p:nvSpPr>
            <p:spPr bwMode="gray">
              <a:xfrm>
                <a:off x="6631840" y="40386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3" name="Content block 404" hidden="1"/>
              <p:cNvSpPr>
                <a:spLocks noChangeArrowheads="1"/>
              </p:cNvSpPr>
              <p:nvPr/>
            </p:nvSpPr>
            <p:spPr bwMode="gray">
              <a:xfrm>
                <a:off x="510723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4" name="Content block 403" hidden="1"/>
              <p:cNvSpPr>
                <a:spLocks noChangeArrowheads="1"/>
              </p:cNvSpPr>
              <p:nvPr/>
            </p:nvSpPr>
            <p:spPr bwMode="gray">
              <a:xfrm>
                <a:off x="358262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5" name="Content block 402" hidden="1"/>
              <p:cNvSpPr>
                <a:spLocks noChangeArrowheads="1"/>
              </p:cNvSpPr>
              <p:nvPr/>
            </p:nvSpPr>
            <p:spPr bwMode="gray">
              <a:xfrm>
                <a:off x="205801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6" name="Content block 401" hidden="1"/>
              <p:cNvSpPr>
                <a:spLocks noChangeArrowheads="1"/>
              </p:cNvSpPr>
              <p:nvPr/>
            </p:nvSpPr>
            <p:spPr bwMode="gray">
              <a:xfrm>
                <a:off x="53340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9" name="Group 300" hidden="1"/>
            <p:cNvGrpSpPr/>
            <p:nvPr/>
          </p:nvGrpSpPr>
          <p:grpSpPr>
            <a:xfrm>
              <a:off x="533400" y="3730752"/>
              <a:ext cx="8994648" cy="688848"/>
              <a:chOff x="533400" y="3041904"/>
              <a:chExt cx="8994648" cy="688848"/>
            </a:xfrm>
          </p:grpSpPr>
          <p:sp>
            <p:nvSpPr>
              <p:cNvPr id="25" name="Content block 306" hidden="1"/>
              <p:cNvSpPr>
                <a:spLocks noChangeArrowheads="1"/>
              </p:cNvSpPr>
              <p:nvPr/>
            </p:nvSpPr>
            <p:spPr bwMode="gray">
              <a:xfrm>
                <a:off x="8156448" y="30419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6" name="Content block 305" hidden="1"/>
              <p:cNvSpPr>
                <a:spLocks noChangeArrowheads="1"/>
              </p:cNvSpPr>
              <p:nvPr/>
            </p:nvSpPr>
            <p:spPr bwMode="gray">
              <a:xfrm>
                <a:off x="6631840" y="30419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7" name="Content block 304" hidden="1"/>
              <p:cNvSpPr>
                <a:spLocks noChangeArrowheads="1"/>
              </p:cNvSpPr>
              <p:nvPr/>
            </p:nvSpPr>
            <p:spPr bwMode="gray">
              <a:xfrm>
                <a:off x="510723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8" name="Content block 303" hidden="1"/>
              <p:cNvSpPr>
                <a:spLocks noChangeArrowheads="1"/>
              </p:cNvSpPr>
              <p:nvPr/>
            </p:nvSpPr>
            <p:spPr bwMode="gray">
              <a:xfrm>
                <a:off x="358262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9" name="Content block 302" hidden="1"/>
              <p:cNvSpPr>
                <a:spLocks noChangeArrowheads="1"/>
              </p:cNvSpPr>
              <p:nvPr/>
            </p:nvSpPr>
            <p:spPr bwMode="gray">
              <a:xfrm>
                <a:off x="205801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0" name="Content block 301" hidden="1"/>
              <p:cNvSpPr>
                <a:spLocks noChangeArrowheads="1"/>
              </p:cNvSpPr>
              <p:nvPr/>
            </p:nvSpPr>
            <p:spPr bwMode="gray">
              <a:xfrm>
                <a:off x="53340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10" name="Group 200" hidden="1"/>
            <p:cNvGrpSpPr/>
            <p:nvPr/>
          </p:nvGrpSpPr>
          <p:grpSpPr>
            <a:xfrm>
              <a:off x="533400" y="2892552"/>
              <a:ext cx="8994648" cy="688848"/>
              <a:chOff x="533400" y="1066800"/>
              <a:chExt cx="8994648" cy="688848"/>
            </a:xfrm>
          </p:grpSpPr>
          <p:sp>
            <p:nvSpPr>
              <p:cNvPr id="19" name="Content block 206" hidden="1"/>
              <p:cNvSpPr>
                <a:spLocks noChangeArrowheads="1"/>
              </p:cNvSpPr>
              <p:nvPr/>
            </p:nvSpPr>
            <p:spPr bwMode="gray">
              <a:xfrm>
                <a:off x="8156448" y="10668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0" name="Content block 205" hidden="1"/>
              <p:cNvSpPr>
                <a:spLocks noChangeArrowheads="1"/>
              </p:cNvSpPr>
              <p:nvPr/>
            </p:nvSpPr>
            <p:spPr bwMode="gray">
              <a:xfrm>
                <a:off x="6631840" y="10668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1" name="Content block 204" hidden="1"/>
              <p:cNvSpPr>
                <a:spLocks noChangeArrowheads="1"/>
              </p:cNvSpPr>
              <p:nvPr/>
            </p:nvSpPr>
            <p:spPr bwMode="gray">
              <a:xfrm>
                <a:off x="510723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2" name="Content block 203" hidden="1"/>
              <p:cNvSpPr>
                <a:spLocks noChangeArrowheads="1"/>
              </p:cNvSpPr>
              <p:nvPr/>
            </p:nvSpPr>
            <p:spPr bwMode="gray">
              <a:xfrm>
                <a:off x="358262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3" name="Content block 202" hidden="1"/>
              <p:cNvSpPr>
                <a:spLocks noChangeArrowheads="1"/>
              </p:cNvSpPr>
              <p:nvPr/>
            </p:nvSpPr>
            <p:spPr bwMode="gray">
              <a:xfrm>
                <a:off x="205801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4" name="Content block 201" hidden="1"/>
              <p:cNvSpPr>
                <a:spLocks noChangeArrowheads="1"/>
              </p:cNvSpPr>
              <p:nvPr/>
            </p:nvSpPr>
            <p:spPr bwMode="gray">
              <a:xfrm>
                <a:off x="53340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11" name="Group 100" hidden="1"/>
            <p:cNvGrpSpPr/>
            <p:nvPr/>
          </p:nvGrpSpPr>
          <p:grpSpPr>
            <a:xfrm>
              <a:off x="533400" y="2054352"/>
              <a:ext cx="8994648" cy="688848"/>
              <a:chOff x="533400" y="2054352"/>
              <a:chExt cx="8994648" cy="688848"/>
            </a:xfrm>
          </p:grpSpPr>
          <p:sp>
            <p:nvSpPr>
              <p:cNvPr id="13" name="Content block 106" hidden="1"/>
              <p:cNvSpPr>
                <a:spLocks noChangeArrowheads="1"/>
              </p:cNvSpPr>
              <p:nvPr/>
            </p:nvSpPr>
            <p:spPr bwMode="gray">
              <a:xfrm>
                <a:off x="8156448" y="20543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4" name="Content block 105" hidden="1"/>
              <p:cNvSpPr>
                <a:spLocks noChangeArrowheads="1"/>
              </p:cNvSpPr>
              <p:nvPr/>
            </p:nvSpPr>
            <p:spPr bwMode="gray">
              <a:xfrm>
                <a:off x="6631840" y="20543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5" name="Content block 104" hidden="1"/>
              <p:cNvSpPr>
                <a:spLocks noChangeArrowheads="1"/>
              </p:cNvSpPr>
              <p:nvPr/>
            </p:nvSpPr>
            <p:spPr bwMode="gray">
              <a:xfrm>
                <a:off x="510723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6" name="Content block 103" hidden="1"/>
              <p:cNvSpPr>
                <a:spLocks noChangeArrowheads="1"/>
              </p:cNvSpPr>
              <p:nvPr/>
            </p:nvSpPr>
            <p:spPr bwMode="gray">
              <a:xfrm>
                <a:off x="358262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7" name="Content block 102" hidden="1"/>
              <p:cNvSpPr>
                <a:spLocks noChangeArrowheads="1"/>
              </p:cNvSpPr>
              <p:nvPr/>
            </p:nvSpPr>
            <p:spPr bwMode="gray">
              <a:xfrm>
                <a:off x="205801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" name="Content block 101" hidden="1"/>
              <p:cNvSpPr>
                <a:spLocks noChangeArrowheads="1"/>
              </p:cNvSpPr>
              <p:nvPr/>
            </p:nvSpPr>
            <p:spPr bwMode="gray">
              <a:xfrm>
                <a:off x="53340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</p:grpSp>
      <p:sp>
        <p:nvSpPr>
          <p:cNvPr id="54" name="Section Header" hidden="1"/>
          <p:cNvSpPr txBox="1"/>
          <p:nvPr>
            <p:custDataLst>
              <p:tags r:id="rId3"/>
            </p:custDataLst>
          </p:nvPr>
        </p:nvSpPr>
        <p:spPr>
          <a:xfrm>
            <a:off x="590911" y="621254"/>
            <a:ext cx="3695552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defTabSz="899010"/>
            <a:r>
              <a:rPr lang="en-US" sz="794" noProof="1">
                <a:solidFill>
                  <a:srgbClr val="000000"/>
                </a:solidFill>
                <a:latin typeface="Arial"/>
              </a:rPr>
              <a:t>-1 </a:t>
            </a:r>
            <a:endParaRPr lang="en-GB" sz="794" noProof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Section Footer"/>
          <p:cNvSpPr txBox="1"/>
          <p:nvPr>
            <p:custDataLst>
              <p:tags r:id="rId4"/>
            </p:custDataLst>
          </p:nvPr>
        </p:nvSpPr>
        <p:spPr>
          <a:xfrm>
            <a:off x="589520" y="6049965"/>
            <a:ext cx="2557631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pPr defTabSz="899010"/>
            <a:endParaRPr lang="en-GB" sz="794" noProof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2" name="Freeform 5014"/>
          <p:cNvSpPr>
            <a:spLocks noEditPoints="1"/>
          </p:cNvSpPr>
          <p:nvPr/>
        </p:nvSpPr>
        <p:spPr bwMode="auto">
          <a:xfrm>
            <a:off x="65428" y="2693054"/>
            <a:ext cx="432639" cy="303721"/>
          </a:xfrm>
          <a:custGeom>
            <a:avLst/>
            <a:gdLst>
              <a:gd name="T0" fmla="*/ 360 w 360"/>
              <a:gd name="T1" fmla="*/ 256 h 278"/>
              <a:gd name="T2" fmla="*/ 360 w 360"/>
              <a:gd name="T3" fmla="*/ 252 h 278"/>
              <a:gd name="T4" fmla="*/ 358 w 360"/>
              <a:gd name="T5" fmla="*/ 252 h 278"/>
              <a:gd name="T6" fmla="*/ 318 w 360"/>
              <a:gd name="T7" fmla="*/ 200 h 278"/>
              <a:gd name="T8" fmla="*/ 314 w 360"/>
              <a:gd name="T9" fmla="*/ 198 h 278"/>
              <a:gd name="T10" fmla="*/ 50 w 360"/>
              <a:gd name="T11" fmla="*/ 196 h 278"/>
              <a:gd name="T12" fmla="*/ 46 w 360"/>
              <a:gd name="T13" fmla="*/ 198 h 278"/>
              <a:gd name="T14" fmla="*/ 2 w 360"/>
              <a:gd name="T15" fmla="*/ 250 h 278"/>
              <a:gd name="T16" fmla="*/ 2 w 360"/>
              <a:gd name="T17" fmla="*/ 252 h 278"/>
              <a:gd name="T18" fmla="*/ 0 w 360"/>
              <a:gd name="T19" fmla="*/ 252 h 278"/>
              <a:gd name="T20" fmla="*/ 0 w 360"/>
              <a:gd name="T21" fmla="*/ 256 h 278"/>
              <a:gd name="T22" fmla="*/ 0 w 360"/>
              <a:gd name="T23" fmla="*/ 256 h 278"/>
              <a:gd name="T24" fmla="*/ 0 w 360"/>
              <a:gd name="T25" fmla="*/ 268 h 278"/>
              <a:gd name="T26" fmla="*/ 4 w 360"/>
              <a:gd name="T27" fmla="*/ 276 h 278"/>
              <a:gd name="T28" fmla="*/ 10 w 360"/>
              <a:gd name="T29" fmla="*/ 278 h 278"/>
              <a:gd name="T30" fmla="*/ 350 w 360"/>
              <a:gd name="T31" fmla="*/ 278 h 278"/>
              <a:gd name="T32" fmla="*/ 356 w 360"/>
              <a:gd name="T33" fmla="*/ 276 h 278"/>
              <a:gd name="T34" fmla="*/ 360 w 360"/>
              <a:gd name="T35" fmla="*/ 268 h 278"/>
              <a:gd name="T36" fmla="*/ 360 w 360"/>
              <a:gd name="T37" fmla="*/ 256 h 278"/>
              <a:gd name="T38" fmla="*/ 360 w 360"/>
              <a:gd name="T39" fmla="*/ 256 h 278"/>
              <a:gd name="T40" fmla="*/ 146 w 360"/>
              <a:gd name="T41" fmla="*/ 234 h 278"/>
              <a:gd name="T42" fmla="*/ 226 w 360"/>
              <a:gd name="T43" fmla="*/ 254 h 278"/>
              <a:gd name="T44" fmla="*/ 338 w 360"/>
              <a:gd name="T45" fmla="*/ 268 h 278"/>
              <a:gd name="T46" fmla="*/ 334 w 360"/>
              <a:gd name="T47" fmla="*/ 270 h 278"/>
              <a:gd name="T48" fmla="*/ 332 w 360"/>
              <a:gd name="T49" fmla="*/ 270 h 278"/>
              <a:gd name="T50" fmla="*/ 326 w 360"/>
              <a:gd name="T51" fmla="*/ 268 h 278"/>
              <a:gd name="T52" fmla="*/ 324 w 360"/>
              <a:gd name="T53" fmla="*/ 262 h 278"/>
              <a:gd name="T54" fmla="*/ 326 w 360"/>
              <a:gd name="T55" fmla="*/ 256 h 278"/>
              <a:gd name="T56" fmla="*/ 328 w 360"/>
              <a:gd name="T57" fmla="*/ 256 h 278"/>
              <a:gd name="T58" fmla="*/ 334 w 360"/>
              <a:gd name="T59" fmla="*/ 256 h 278"/>
              <a:gd name="T60" fmla="*/ 338 w 360"/>
              <a:gd name="T61" fmla="*/ 256 h 278"/>
              <a:gd name="T62" fmla="*/ 340 w 360"/>
              <a:gd name="T63" fmla="*/ 262 h 278"/>
              <a:gd name="T64" fmla="*/ 340 w 360"/>
              <a:gd name="T65" fmla="*/ 266 h 278"/>
              <a:gd name="T66" fmla="*/ 338 w 360"/>
              <a:gd name="T67" fmla="*/ 268 h 278"/>
              <a:gd name="T68" fmla="*/ 306 w 360"/>
              <a:gd name="T69" fmla="*/ 184 h 278"/>
              <a:gd name="T70" fmla="*/ 310 w 360"/>
              <a:gd name="T71" fmla="*/ 184 h 278"/>
              <a:gd name="T72" fmla="*/ 318 w 360"/>
              <a:gd name="T73" fmla="*/ 178 h 278"/>
              <a:gd name="T74" fmla="*/ 318 w 360"/>
              <a:gd name="T75" fmla="*/ 12 h 278"/>
              <a:gd name="T76" fmla="*/ 318 w 360"/>
              <a:gd name="T77" fmla="*/ 6 h 278"/>
              <a:gd name="T78" fmla="*/ 310 w 360"/>
              <a:gd name="T79" fmla="*/ 0 h 278"/>
              <a:gd name="T80" fmla="*/ 54 w 360"/>
              <a:gd name="T81" fmla="*/ 0 h 278"/>
              <a:gd name="T82" fmla="*/ 50 w 360"/>
              <a:gd name="T83" fmla="*/ 0 h 278"/>
              <a:gd name="T84" fmla="*/ 42 w 360"/>
              <a:gd name="T85" fmla="*/ 6 h 278"/>
              <a:gd name="T86" fmla="*/ 42 w 360"/>
              <a:gd name="T87" fmla="*/ 172 h 278"/>
              <a:gd name="T88" fmla="*/ 42 w 360"/>
              <a:gd name="T89" fmla="*/ 178 h 278"/>
              <a:gd name="T90" fmla="*/ 50 w 360"/>
              <a:gd name="T91" fmla="*/ 184 h 278"/>
              <a:gd name="T92" fmla="*/ 54 w 360"/>
              <a:gd name="T93" fmla="*/ 184 h 278"/>
              <a:gd name="T94" fmla="*/ 294 w 360"/>
              <a:gd name="T95" fmla="*/ 24 h 278"/>
              <a:gd name="T96" fmla="*/ 66 w 360"/>
              <a:gd name="T97" fmla="*/ 160 h 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60" h="278">
                <a:moveTo>
                  <a:pt x="360" y="256"/>
                </a:moveTo>
                <a:lnTo>
                  <a:pt x="360" y="256"/>
                </a:lnTo>
                <a:lnTo>
                  <a:pt x="360" y="252"/>
                </a:lnTo>
                <a:lnTo>
                  <a:pt x="360" y="252"/>
                </a:lnTo>
                <a:lnTo>
                  <a:pt x="358" y="252"/>
                </a:lnTo>
                <a:lnTo>
                  <a:pt x="358" y="252"/>
                </a:lnTo>
                <a:lnTo>
                  <a:pt x="358" y="250"/>
                </a:lnTo>
                <a:lnTo>
                  <a:pt x="318" y="200"/>
                </a:lnTo>
                <a:lnTo>
                  <a:pt x="318" y="200"/>
                </a:lnTo>
                <a:lnTo>
                  <a:pt x="314" y="198"/>
                </a:lnTo>
                <a:lnTo>
                  <a:pt x="310" y="196"/>
                </a:lnTo>
                <a:lnTo>
                  <a:pt x="50" y="196"/>
                </a:lnTo>
                <a:lnTo>
                  <a:pt x="50" y="196"/>
                </a:lnTo>
                <a:lnTo>
                  <a:pt x="46" y="198"/>
                </a:lnTo>
                <a:lnTo>
                  <a:pt x="42" y="200"/>
                </a:lnTo>
                <a:lnTo>
                  <a:pt x="2" y="250"/>
                </a:lnTo>
                <a:lnTo>
                  <a:pt x="2" y="250"/>
                </a:lnTo>
                <a:lnTo>
                  <a:pt x="2" y="252"/>
                </a:lnTo>
                <a:lnTo>
                  <a:pt x="2" y="252"/>
                </a:lnTo>
                <a:lnTo>
                  <a:pt x="0" y="252"/>
                </a:lnTo>
                <a:lnTo>
                  <a:pt x="0" y="252"/>
                </a:lnTo>
                <a:lnTo>
                  <a:pt x="0" y="256"/>
                </a:lnTo>
                <a:lnTo>
                  <a:pt x="0" y="256"/>
                </a:lnTo>
                <a:lnTo>
                  <a:pt x="0" y="256"/>
                </a:lnTo>
                <a:lnTo>
                  <a:pt x="0" y="268"/>
                </a:lnTo>
                <a:lnTo>
                  <a:pt x="0" y="268"/>
                </a:lnTo>
                <a:lnTo>
                  <a:pt x="0" y="272"/>
                </a:lnTo>
                <a:lnTo>
                  <a:pt x="4" y="276"/>
                </a:lnTo>
                <a:lnTo>
                  <a:pt x="6" y="278"/>
                </a:lnTo>
                <a:lnTo>
                  <a:pt x="10" y="278"/>
                </a:lnTo>
                <a:lnTo>
                  <a:pt x="350" y="278"/>
                </a:lnTo>
                <a:lnTo>
                  <a:pt x="350" y="278"/>
                </a:lnTo>
                <a:lnTo>
                  <a:pt x="354" y="278"/>
                </a:lnTo>
                <a:lnTo>
                  <a:pt x="356" y="276"/>
                </a:lnTo>
                <a:lnTo>
                  <a:pt x="360" y="272"/>
                </a:lnTo>
                <a:lnTo>
                  <a:pt x="360" y="268"/>
                </a:lnTo>
                <a:lnTo>
                  <a:pt x="360" y="256"/>
                </a:lnTo>
                <a:lnTo>
                  <a:pt x="360" y="256"/>
                </a:lnTo>
                <a:lnTo>
                  <a:pt x="360" y="256"/>
                </a:lnTo>
                <a:lnTo>
                  <a:pt x="360" y="256"/>
                </a:lnTo>
                <a:close/>
                <a:moveTo>
                  <a:pt x="134" y="254"/>
                </a:moveTo>
                <a:lnTo>
                  <a:pt x="146" y="234"/>
                </a:lnTo>
                <a:lnTo>
                  <a:pt x="214" y="234"/>
                </a:lnTo>
                <a:lnTo>
                  <a:pt x="226" y="254"/>
                </a:lnTo>
                <a:lnTo>
                  <a:pt x="134" y="254"/>
                </a:lnTo>
                <a:close/>
                <a:moveTo>
                  <a:pt x="338" y="268"/>
                </a:moveTo>
                <a:lnTo>
                  <a:pt x="338" y="268"/>
                </a:lnTo>
                <a:lnTo>
                  <a:pt x="334" y="270"/>
                </a:lnTo>
                <a:lnTo>
                  <a:pt x="332" y="270"/>
                </a:lnTo>
                <a:lnTo>
                  <a:pt x="332" y="270"/>
                </a:lnTo>
                <a:lnTo>
                  <a:pt x="326" y="268"/>
                </a:lnTo>
                <a:lnTo>
                  <a:pt x="326" y="268"/>
                </a:lnTo>
                <a:lnTo>
                  <a:pt x="324" y="262"/>
                </a:lnTo>
                <a:lnTo>
                  <a:pt x="324" y="262"/>
                </a:lnTo>
                <a:lnTo>
                  <a:pt x="324" y="260"/>
                </a:lnTo>
                <a:lnTo>
                  <a:pt x="326" y="256"/>
                </a:lnTo>
                <a:lnTo>
                  <a:pt x="326" y="256"/>
                </a:lnTo>
                <a:lnTo>
                  <a:pt x="328" y="256"/>
                </a:lnTo>
                <a:lnTo>
                  <a:pt x="332" y="254"/>
                </a:lnTo>
                <a:lnTo>
                  <a:pt x="334" y="256"/>
                </a:lnTo>
                <a:lnTo>
                  <a:pt x="338" y="256"/>
                </a:lnTo>
                <a:lnTo>
                  <a:pt x="338" y="256"/>
                </a:lnTo>
                <a:lnTo>
                  <a:pt x="340" y="260"/>
                </a:lnTo>
                <a:lnTo>
                  <a:pt x="340" y="262"/>
                </a:lnTo>
                <a:lnTo>
                  <a:pt x="340" y="262"/>
                </a:lnTo>
                <a:lnTo>
                  <a:pt x="340" y="266"/>
                </a:lnTo>
                <a:lnTo>
                  <a:pt x="338" y="268"/>
                </a:lnTo>
                <a:lnTo>
                  <a:pt x="338" y="268"/>
                </a:lnTo>
                <a:close/>
                <a:moveTo>
                  <a:pt x="54" y="184"/>
                </a:moveTo>
                <a:lnTo>
                  <a:pt x="306" y="184"/>
                </a:lnTo>
                <a:lnTo>
                  <a:pt x="306" y="184"/>
                </a:lnTo>
                <a:lnTo>
                  <a:pt x="310" y="184"/>
                </a:lnTo>
                <a:lnTo>
                  <a:pt x="314" y="182"/>
                </a:lnTo>
                <a:lnTo>
                  <a:pt x="318" y="178"/>
                </a:lnTo>
                <a:lnTo>
                  <a:pt x="318" y="172"/>
                </a:lnTo>
                <a:lnTo>
                  <a:pt x="318" y="12"/>
                </a:lnTo>
                <a:lnTo>
                  <a:pt x="318" y="12"/>
                </a:lnTo>
                <a:lnTo>
                  <a:pt x="318" y="6"/>
                </a:lnTo>
                <a:lnTo>
                  <a:pt x="314" y="2"/>
                </a:lnTo>
                <a:lnTo>
                  <a:pt x="310" y="0"/>
                </a:lnTo>
                <a:lnTo>
                  <a:pt x="306" y="0"/>
                </a:lnTo>
                <a:lnTo>
                  <a:pt x="54" y="0"/>
                </a:lnTo>
                <a:lnTo>
                  <a:pt x="54" y="0"/>
                </a:lnTo>
                <a:lnTo>
                  <a:pt x="50" y="0"/>
                </a:lnTo>
                <a:lnTo>
                  <a:pt x="46" y="2"/>
                </a:lnTo>
                <a:lnTo>
                  <a:pt x="42" y="6"/>
                </a:lnTo>
                <a:lnTo>
                  <a:pt x="42" y="12"/>
                </a:lnTo>
                <a:lnTo>
                  <a:pt x="42" y="172"/>
                </a:lnTo>
                <a:lnTo>
                  <a:pt x="42" y="172"/>
                </a:lnTo>
                <a:lnTo>
                  <a:pt x="42" y="178"/>
                </a:lnTo>
                <a:lnTo>
                  <a:pt x="46" y="182"/>
                </a:lnTo>
                <a:lnTo>
                  <a:pt x="50" y="184"/>
                </a:lnTo>
                <a:lnTo>
                  <a:pt x="54" y="184"/>
                </a:lnTo>
                <a:lnTo>
                  <a:pt x="54" y="184"/>
                </a:lnTo>
                <a:close/>
                <a:moveTo>
                  <a:pt x="66" y="24"/>
                </a:moveTo>
                <a:lnTo>
                  <a:pt x="294" y="24"/>
                </a:lnTo>
                <a:lnTo>
                  <a:pt x="294" y="160"/>
                </a:lnTo>
                <a:lnTo>
                  <a:pt x="66" y="160"/>
                </a:lnTo>
                <a:lnTo>
                  <a:pt x="66" y="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82935" tIns="41468" rIns="82935" bIns="41468" numCol="1" anchor="t" anchorCtr="0" compatLnSpc="1">
            <a:prstTxWarp prst="textNoShape">
              <a:avLst/>
            </a:prstTxWarp>
          </a:bodyPr>
          <a:lstStyle/>
          <a:p>
            <a:pPr defTabSz="924073">
              <a:defRPr/>
            </a:pPr>
            <a:endParaRPr lang="en-GB" sz="1400" kern="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63" name="Title 1"/>
          <p:cNvSpPr txBox="1">
            <a:spLocks/>
          </p:cNvSpPr>
          <p:nvPr/>
        </p:nvSpPr>
        <p:spPr>
          <a:xfrm>
            <a:off x="464761" y="76200"/>
            <a:ext cx="11041439" cy="52257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899010" rtl="0" eaLnBrk="1" latinLnBrk="0" hangingPunct="1">
              <a:spcBef>
                <a:spcPct val="0"/>
              </a:spcBef>
              <a:buNone/>
              <a:defRPr sz="2824" b="1" i="1" kern="1200" cap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hi-IN" altLang="ja-JP" sz="2500" i="0" dirty="0">
                <a:latin typeface="Poppins" panose="00000500000000000000" pitchFamily="2" charset="0"/>
                <a:cs typeface="Poppins" panose="00000500000000000000" pitchFamily="2" charset="0"/>
              </a:rPr>
              <a:t>सर्च पेज संवर्द्धन </a:t>
            </a:r>
            <a:r>
              <a:rPr lang="en-US" altLang="ja-JP" sz="2500" i="0" dirty="0">
                <a:latin typeface="Poppins" panose="00000500000000000000" pitchFamily="2" charset="0"/>
                <a:cs typeface="Poppins" panose="00000500000000000000" pitchFamily="2" charset="0"/>
              </a:rPr>
              <a:t>:</a:t>
            </a:r>
            <a:r>
              <a:rPr lang="en-IN" altLang="ja-JP" sz="2500" i="0" dirty="0">
                <a:latin typeface="Poppins" panose="00000500000000000000" pitchFamily="2" charset="0"/>
                <a:cs typeface="Poppins" panose="00000500000000000000" pitchFamily="2" charset="0"/>
              </a:rPr>
              <a:t> 2.0 vs 1.0</a:t>
            </a:r>
            <a:r>
              <a:rPr lang="hi-IN" altLang="ja-JP" sz="2500" i="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IN" altLang="ja-JP" sz="2500" i="0" dirty="0">
                <a:latin typeface="Poppins" panose="00000500000000000000" pitchFamily="2" charset="0"/>
                <a:cs typeface="Poppins" panose="00000500000000000000" pitchFamily="2" charset="0"/>
              </a:rPr>
              <a:t>(</a:t>
            </a:r>
            <a:r>
              <a:rPr lang="hi-IN" sz="2500" i="0" dirty="0">
                <a:latin typeface="Poppins" panose="00000500000000000000" pitchFamily="2" charset="0"/>
                <a:cs typeface="Poppins" panose="00000500000000000000" pitchFamily="2" charset="0"/>
              </a:rPr>
              <a:t>नागरिक / </a:t>
            </a:r>
            <a:r>
              <a:rPr lang="hi-IN" altLang="ja-JP" sz="2500" i="0" dirty="0">
                <a:latin typeface="Poppins" panose="00000500000000000000" pitchFamily="2" charset="0"/>
                <a:cs typeface="Poppins" panose="00000500000000000000" pitchFamily="2" charset="0"/>
              </a:rPr>
              <a:t>विभागीय </a:t>
            </a:r>
            <a:r>
              <a:rPr lang="en-IN" altLang="ja-JP" sz="2500" i="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hi-IN" altLang="ja-JP" sz="2500" i="0" dirty="0">
                <a:latin typeface="Poppins" panose="00000500000000000000" pitchFamily="2" charset="0"/>
                <a:cs typeface="Poppins" panose="00000500000000000000" pitchFamily="2" charset="0"/>
              </a:rPr>
              <a:t>उपयोगकर्ता</a:t>
            </a:r>
            <a:r>
              <a:rPr lang="en-IN" altLang="ja-JP" sz="2500" i="0" dirty="0">
                <a:latin typeface="Poppins" panose="00000500000000000000" pitchFamily="2" charset="0"/>
                <a:cs typeface="Poppins" panose="00000500000000000000" pitchFamily="2" charset="0"/>
              </a:rPr>
              <a:t>)</a:t>
            </a:r>
            <a:endParaRPr lang="en-GB" sz="2500" i="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11345542" y="76200"/>
            <a:ext cx="723296" cy="719768"/>
          </a:xfrm>
          <a:prstGeom prst="rect">
            <a:avLst/>
          </a:prstGeom>
        </p:spPr>
      </p:pic>
      <p:sp>
        <p:nvSpPr>
          <p:cNvPr id="62" name="Rectangle 4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5" name="Rectangle 5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67" name="Table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9737959"/>
              </p:ext>
            </p:extLst>
          </p:nvPr>
        </p:nvGraphicFramePr>
        <p:xfrm>
          <a:off x="240031" y="701062"/>
          <a:ext cx="11567159" cy="573021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71297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374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3639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WebGIS 2.0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WebGIS 1.0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8021">
                <a:tc>
                  <a:txBody>
                    <a:bodyPr/>
                    <a:lstStyle/>
                    <a:p>
                      <a:r>
                        <a:rPr lang="hi-IN" sz="20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भू-भाग नक्शा-सर्च,नवीन उपयोगिता एवं मैप सर्च टूल्स के साथ उपलब्ध है </a:t>
                      </a:r>
                      <a:endParaRPr lang="en-US" sz="200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i-IN" sz="20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नक्शा-सर्च मात्र नक्शा पार्सल तक सीमित है </a:t>
                      </a:r>
                      <a:endParaRPr lang="en-US" sz="200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86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i-IN" sz="20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भू-भाग नक्शा-सर्च अंतर्गत,बेहतर नक्शा-सर्च हेतु सामान्य टूल उपलब्ध है </a:t>
                      </a:r>
                      <a:endParaRPr lang="en-US" sz="200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i-IN" sz="20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सीमित सामान्य टूल उपलब्ध है </a:t>
                      </a:r>
                      <a:endParaRPr lang="en-US" sz="200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45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i-IN" sz="20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भू-भाग नक्शा-सर्च अंतर्गत नक्शा मापन हेतु मापन टूल उपलब्ध है </a:t>
                      </a:r>
                      <a:endParaRPr lang="en-US" sz="200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i-IN" sz="20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मापन टूल उपलब्ध नहीं है </a:t>
                      </a:r>
                      <a:endParaRPr lang="en-US" sz="200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4901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i-IN" sz="20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भू-भाग नक्शा-सर्च अंतर्गत टूल विवरण सूची उपलब्ध है –टूल नाम,</a:t>
                      </a:r>
                      <a:r>
                        <a:rPr lang="hi-IN" sz="2000" baseline="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टूल आइकॉन, टूल विवरण </a:t>
                      </a:r>
                      <a:endParaRPr lang="en-US" sz="200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i-IN" sz="20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टूल विवरण सूची उपलब्ध नहीं है </a:t>
                      </a:r>
                      <a:endParaRPr lang="en-US" sz="200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63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i-IN" sz="20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ULPIN आधारित नक्शा पार्सल सर्च की सुविधा उपलब्ध है </a:t>
                      </a:r>
                      <a:endParaRPr lang="en-US" sz="200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i-IN" sz="20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उपलब्ध नहीं है </a:t>
                      </a:r>
                      <a:endParaRPr lang="en-US" sz="200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4901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i-IN" sz="20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भू-भाग नक्शा-सर्च के अंतर्गत बेस मैप</a:t>
                      </a:r>
                      <a:r>
                        <a:rPr lang="hi-IN" sz="2000" baseline="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में </a:t>
                      </a:r>
                      <a:r>
                        <a:rPr lang="hi-IN" sz="20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इमेजरी</a:t>
                      </a:r>
                      <a:r>
                        <a:rPr lang="hi-IN" sz="2000" baseline="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एवं </a:t>
                      </a:r>
                      <a:r>
                        <a:rPr lang="en-US" sz="20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OSM </a:t>
                      </a:r>
                      <a:r>
                        <a:rPr lang="hi-IN" sz="20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लेयर उपलब्ध है </a:t>
                      </a:r>
                      <a:endParaRPr lang="en-US" sz="200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i-IN" sz="20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बेस मैप</a:t>
                      </a:r>
                      <a:r>
                        <a:rPr lang="en-US" sz="20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</a:t>
                      </a:r>
                      <a:r>
                        <a:rPr lang="hi-IN" sz="20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लेयर उपलब्ध नहीं है </a:t>
                      </a:r>
                      <a:endParaRPr lang="en-US" sz="200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082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i-IN" sz="2000" kern="1200" dirty="0">
                          <a:solidFill>
                            <a:schemeClr val="dk1"/>
                          </a:solidFill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ग्राम LGD कोड द्वारा सर्च सुविधा उपलब्ध  है </a:t>
                      </a:r>
                      <a:endParaRPr lang="en-US" sz="2000" kern="1200" dirty="0">
                        <a:solidFill>
                          <a:schemeClr val="dk1"/>
                        </a:solidFill>
                        <a:latin typeface="Poppins" panose="00000500000000000000" pitchFamily="2" charset="0"/>
                        <a:ea typeface="+mn-ea"/>
                        <a:cs typeface="Poppins" panose="00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i-IN" sz="2000" kern="1200" dirty="0">
                          <a:solidFill>
                            <a:schemeClr val="dk1"/>
                          </a:solidFill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ग्राम LGD कोड आधारित सुविधा  उपलब्ध नहीं है </a:t>
                      </a:r>
                      <a:endParaRPr lang="en-US" sz="2000" kern="1200" dirty="0">
                        <a:solidFill>
                          <a:schemeClr val="dk1"/>
                        </a:solidFill>
                        <a:latin typeface="Poppins" panose="00000500000000000000" pitchFamily="2" charset="0"/>
                        <a:ea typeface="+mn-ea"/>
                        <a:cs typeface="Poppins" panose="000005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9294497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C6A083-A0CC-A600-8B7E-C6487711E8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603B36F-88C4-0338-0596-2BB43FACC912}"/>
              </a:ext>
            </a:extLst>
          </p:cNvPr>
          <p:cNvSpPr txBox="1"/>
          <p:nvPr/>
        </p:nvSpPr>
        <p:spPr>
          <a:xfrm>
            <a:off x="441433" y="101749"/>
            <a:ext cx="6000931" cy="614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200" b="1"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indent="-514350" defTabSz="89901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defRPr/>
            </a:pPr>
            <a:r>
              <a:rPr lang="en-US" altLang="ja-JP" sz="2500" dirty="0">
                <a:solidFill>
                  <a:schemeClr val="tx2"/>
                </a:solidFill>
                <a:ea typeface="+mj-ea"/>
              </a:rPr>
              <a:t>WEBGIS 1.0 Bhu-Naksha</a:t>
            </a:r>
            <a:endParaRPr lang="en-IN" altLang="ja-JP" sz="2500" dirty="0">
              <a:solidFill>
                <a:schemeClr val="tx2"/>
              </a:solidFill>
              <a:ea typeface="+mj-ea"/>
            </a:endParaRPr>
          </a:p>
        </p:txBody>
      </p:sp>
      <p:pic>
        <p:nvPicPr>
          <p:cNvPr id="4" name="Picture 3" descr="A screenshot of a computer&#10;&#10;AI-generated content may be incorrect.">
            <a:extLst>
              <a:ext uri="{FF2B5EF4-FFF2-40B4-BE49-F238E27FC236}">
                <a16:creationId xmlns:a16="http://schemas.microsoft.com/office/drawing/2014/main" id="{A5548EE4-8CC6-4688-AB2C-44A750F7752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433" y="1198179"/>
            <a:ext cx="11319643" cy="526568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75257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9272B7-923A-7B09-5E03-CAB06D6FB7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6CCA9BD-1174-2496-F0F6-9586B5919672}"/>
              </a:ext>
            </a:extLst>
          </p:cNvPr>
          <p:cNvSpPr txBox="1"/>
          <p:nvPr/>
        </p:nvSpPr>
        <p:spPr>
          <a:xfrm>
            <a:off x="462454" y="268014"/>
            <a:ext cx="4987263" cy="614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200" b="1"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indent="-514350" defTabSz="89901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defRPr/>
            </a:pPr>
            <a:r>
              <a:rPr lang="en-US" altLang="ja-JP" sz="2500" dirty="0">
                <a:solidFill>
                  <a:schemeClr val="tx2"/>
                </a:solidFill>
                <a:ea typeface="+mj-ea"/>
              </a:rPr>
              <a:t>WEBGIS 2.0 Bhu-Naksha</a:t>
            </a:r>
            <a:endParaRPr lang="en-IN" altLang="ja-JP" sz="2500" dirty="0">
              <a:solidFill>
                <a:schemeClr val="tx2"/>
              </a:solidFill>
              <a:ea typeface="+mj-ea"/>
            </a:endParaRPr>
          </a:p>
        </p:txBody>
      </p:sp>
      <p:pic>
        <p:nvPicPr>
          <p:cNvPr id="3" name="Picture 2" descr="A screenshot of a map&#10;&#10;AI-generated content may be incorrect.">
            <a:extLst>
              <a:ext uri="{FF2B5EF4-FFF2-40B4-BE49-F238E27FC236}">
                <a16:creationId xmlns:a16="http://schemas.microsoft.com/office/drawing/2014/main" id="{A4B3C3CC-84A7-694E-63D2-AEDE073CEDD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454" y="1250730"/>
            <a:ext cx="11277601" cy="533925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695713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id" hidden="1"/>
          <p:cNvGrpSpPr/>
          <p:nvPr>
            <p:custDataLst>
              <p:tags r:id="rId2"/>
            </p:custDataLst>
          </p:nvPr>
        </p:nvGrpSpPr>
        <p:grpSpPr>
          <a:xfrm>
            <a:off x="590911" y="540572"/>
            <a:ext cx="10958239" cy="6043108"/>
            <a:chOff x="530352" y="612648"/>
            <a:chExt cx="8997696" cy="6848856"/>
          </a:xfrm>
        </p:grpSpPr>
        <p:grpSp>
          <p:nvGrpSpPr>
            <p:cNvPr id="3" name="Group 3" hidden="1"/>
            <p:cNvGrpSpPr/>
            <p:nvPr/>
          </p:nvGrpSpPr>
          <p:grpSpPr>
            <a:xfrm>
              <a:off x="530352" y="7159752"/>
              <a:ext cx="8997696" cy="301752"/>
              <a:chOff x="530352" y="7159752"/>
              <a:chExt cx="8997696" cy="301752"/>
            </a:xfrm>
          </p:grpSpPr>
          <p:sp>
            <p:nvSpPr>
              <p:cNvPr id="51" name="Footer block" hidden="1"/>
              <p:cNvSpPr>
                <a:spLocks noChangeArrowheads="1"/>
              </p:cNvSpPr>
              <p:nvPr/>
            </p:nvSpPr>
            <p:spPr bwMode="gray">
              <a:xfrm>
                <a:off x="6629400" y="7159752"/>
                <a:ext cx="2898648" cy="301752"/>
              </a:xfrm>
              <a:prstGeom prst="rect">
                <a:avLst/>
              </a:prstGeom>
              <a:solidFill>
                <a:srgbClr val="CCFFFF">
                  <a:alpha val="25000"/>
                </a:srgbClr>
              </a:solidFill>
              <a:ln w="6350" cap="rnd">
                <a:solidFill>
                  <a:srgbClr val="CCFFFF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52" name="Footer block" hidden="1"/>
              <p:cNvSpPr>
                <a:spLocks noChangeArrowheads="1"/>
              </p:cNvSpPr>
              <p:nvPr/>
            </p:nvSpPr>
            <p:spPr bwMode="gray">
              <a:xfrm>
                <a:off x="3584448" y="7159752"/>
                <a:ext cx="2898648" cy="301752"/>
              </a:xfrm>
              <a:prstGeom prst="rect">
                <a:avLst/>
              </a:prstGeom>
              <a:solidFill>
                <a:srgbClr val="CCFFFF">
                  <a:alpha val="25000"/>
                </a:srgbClr>
              </a:solidFill>
              <a:ln w="6350" cap="rnd">
                <a:solidFill>
                  <a:srgbClr val="CCFFFF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53" name="Footer block" hidden="1"/>
              <p:cNvSpPr>
                <a:spLocks noChangeArrowheads="1"/>
              </p:cNvSpPr>
              <p:nvPr/>
            </p:nvSpPr>
            <p:spPr bwMode="gray">
              <a:xfrm>
                <a:off x="530352" y="7159752"/>
                <a:ext cx="2898648" cy="301752"/>
              </a:xfrm>
              <a:prstGeom prst="rect">
                <a:avLst/>
              </a:prstGeom>
              <a:solidFill>
                <a:srgbClr val="CCFFFF">
                  <a:alpha val="25000"/>
                </a:srgbClr>
              </a:solidFill>
              <a:ln w="6350" cap="rnd">
                <a:solidFill>
                  <a:srgbClr val="CCFFFF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4" name="Group 4" hidden="1"/>
            <p:cNvGrpSpPr/>
            <p:nvPr/>
          </p:nvGrpSpPr>
          <p:grpSpPr>
            <a:xfrm>
              <a:off x="530352" y="1066800"/>
              <a:ext cx="8997696" cy="835152"/>
              <a:chOff x="530352" y="1066800"/>
              <a:chExt cx="8997696" cy="835152"/>
            </a:xfrm>
          </p:grpSpPr>
          <p:sp>
            <p:nvSpPr>
              <p:cNvPr id="49" name="Title block" hidden="1"/>
              <p:cNvSpPr>
                <a:spLocks noChangeArrowheads="1"/>
              </p:cNvSpPr>
              <p:nvPr/>
            </p:nvSpPr>
            <p:spPr bwMode="gray">
              <a:xfrm>
                <a:off x="5102352" y="1066800"/>
                <a:ext cx="4425696" cy="832104"/>
              </a:xfrm>
              <a:prstGeom prst="rect">
                <a:avLst/>
              </a:prstGeom>
              <a:solidFill>
                <a:srgbClr val="FCC3D7">
                  <a:alpha val="25000"/>
                </a:srgbClr>
              </a:solidFill>
              <a:ln w="6350" cap="rnd">
                <a:solidFill>
                  <a:srgbClr val="FCC3D7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50" name="Title block" hidden="1"/>
              <p:cNvSpPr>
                <a:spLocks noChangeArrowheads="1"/>
              </p:cNvSpPr>
              <p:nvPr/>
            </p:nvSpPr>
            <p:spPr bwMode="gray">
              <a:xfrm>
                <a:off x="530352" y="1069848"/>
                <a:ext cx="4425696" cy="832104"/>
              </a:xfrm>
              <a:prstGeom prst="rect">
                <a:avLst/>
              </a:prstGeom>
              <a:solidFill>
                <a:srgbClr val="FCC3D7">
                  <a:alpha val="25000"/>
                </a:srgbClr>
              </a:solidFill>
              <a:ln w="6350" cap="rnd">
                <a:solidFill>
                  <a:srgbClr val="FCC3D7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sp>
          <p:nvSpPr>
            <p:cNvPr id="6" name="Header block" hidden="1"/>
            <p:cNvSpPr>
              <a:spLocks noChangeArrowheads="1"/>
            </p:cNvSpPr>
            <p:nvPr/>
          </p:nvSpPr>
          <p:spPr bwMode="gray">
            <a:xfrm>
              <a:off x="530352" y="612648"/>
              <a:ext cx="8988552" cy="228600"/>
            </a:xfrm>
            <a:prstGeom prst="rect">
              <a:avLst/>
            </a:prstGeom>
            <a:solidFill>
              <a:srgbClr val="CCFFFF">
                <a:alpha val="25000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 defTabSz="707409">
                <a:buSzPct val="90000"/>
                <a:defRPr/>
              </a:pPr>
              <a:endParaRPr lang="en-GB" sz="1235" dirty="0">
                <a:solidFill>
                  <a:srgbClr val="821A1A"/>
                </a:solidFill>
                <a:latin typeface="Arial"/>
                <a:cs typeface="Arial" charset="0"/>
              </a:endParaRPr>
            </a:p>
          </p:txBody>
        </p:sp>
        <p:grpSp>
          <p:nvGrpSpPr>
            <p:cNvPr id="5" name="Group 600" hidden="1"/>
            <p:cNvGrpSpPr/>
            <p:nvPr/>
          </p:nvGrpSpPr>
          <p:grpSpPr>
            <a:xfrm>
              <a:off x="533400" y="6245352"/>
              <a:ext cx="8994648" cy="688848"/>
              <a:chOff x="533400" y="6013704"/>
              <a:chExt cx="8994648" cy="688848"/>
            </a:xfrm>
          </p:grpSpPr>
          <p:sp>
            <p:nvSpPr>
              <p:cNvPr id="43" name="Content block 606" hidden="1"/>
              <p:cNvSpPr>
                <a:spLocks noChangeArrowheads="1"/>
              </p:cNvSpPr>
              <p:nvPr/>
            </p:nvSpPr>
            <p:spPr bwMode="gray">
              <a:xfrm>
                <a:off x="8156448" y="60137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4" name="Content block 605" hidden="1"/>
              <p:cNvSpPr>
                <a:spLocks noChangeArrowheads="1"/>
              </p:cNvSpPr>
              <p:nvPr/>
            </p:nvSpPr>
            <p:spPr bwMode="gray">
              <a:xfrm>
                <a:off x="6631840" y="60137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5" name="Content block 604" hidden="1"/>
              <p:cNvSpPr>
                <a:spLocks noChangeArrowheads="1"/>
              </p:cNvSpPr>
              <p:nvPr/>
            </p:nvSpPr>
            <p:spPr bwMode="gray">
              <a:xfrm>
                <a:off x="510723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6" name="Content block 603" hidden="1"/>
              <p:cNvSpPr>
                <a:spLocks noChangeArrowheads="1"/>
              </p:cNvSpPr>
              <p:nvPr/>
            </p:nvSpPr>
            <p:spPr bwMode="gray">
              <a:xfrm>
                <a:off x="358262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7" name="Content block 602" hidden="1"/>
              <p:cNvSpPr>
                <a:spLocks noChangeArrowheads="1"/>
              </p:cNvSpPr>
              <p:nvPr/>
            </p:nvSpPr>
            <p:spPr bwMode="gray">
              <a:xfrm>
                <a:off x="205801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8" name="Content block 601" hidden="1"/>
              <p:cNvSpPr>
                <a:spLocks noChangeArrowheads="1"/>
              </p:cNvSpPr>
              <p:nvPr/>
            </p:nvSpPr>
            <p:spPr bwMode="gray">
              <a:xfrm>
                <a:off x="53340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7" name="Group 500" hidden="1"/>
            <p:cNvGrpSpPr/>
            <p:nvPr/>
          </p:nvGrpSpPr>
          <p:grpSpPr>
            <a:xfrm>
              <a:off x="533400" y="5407152"/>
              <a:ext cx="8994648" cy="688848"/>
              <a:chOff x="533400" y="5026152"/>
              <a:chExt cx="8994648" cy="688848"/>
            </a:xfrm>
          </p:grpSpPr>
          <p:sp>
            <p:nvSpPr>
              <p:cNvPr id="37" name="Content block 506" hidden="1"/>
              <p:cNvSpPr>
                <a:spLocks noChangeArrowheads="1"/>
              </p:cNvSpPr>
              <p:nvPr/>
            </p:nvSpPr>
            <p:spPr bwMode="gray">
              <a:xfrm>
                <a:off x="8156448" y="50261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8" name="Content block 505" hidden="1"/>
              <p:cNvSpPr>
                <a:spLocks noChangeArrowheads="1"/>
              </p:cNvSpPr>
              <p:nvPr/>
            </p:nvSpPr>
            <p:spPr bwMode="gray">
              <a:xfrm>
                <a:off x="6631840" y="50261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9" name="Content block 504" hidden="1"/>
              <p:cNvSpPr>
                <a:spLocks noChangeArrowheads="1"/>
              </p:cNvSpPr>
              <p:nvPr/>
            </p:nvSpPr>
            <p:spPr bwMode="gray">
              <a:xfrm>
                <a:off x="510723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0" name="Content block 503" hidden="1"/>
              <p:cNvSpPr>
                <a:spLocks noChangeArrowheads="1"/>
              </p:cNvSpPr>
              <p:nvPr/>
            </p:nvSpPr>
            <p:spPr bwMode="gray">
              <a:xfrm>
                <a:off x="358262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1" name="Content block 502" hidden="1"/>
              <p:cNvSpPr>
                <a:spLocks noChangeArrowheads="1"/>
              </p:cNvSpPr>
              <p:nvPr/>
            </p:nvSpPr>
            <p:spPr bwMode="gray">
              <a:xfrm>
                <a:off x="205801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2" name="Content block 501" hidden="1"/>
              <p:cNvSpPr>
                <a:spLocks noChangeArrowheads="1"/>
              </p:cNvSpPr>
              <p:nvPr/>
            </p:nvSpPr>
            <p:spPr bwMode="gray">
              <a:xfrm>
                <a:off x="53340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8" name="Group 400" hidden="1"/>
            <p:cNvGrpSpPr/>
            <p:nvPr/>
          </p:nvGrpSpPr>
          <p:grpSpPr>
            <a:xfrm>
              <a:off x="533400" y="4568952"/>
              <a:ext cx="8994648" cy="688848"/>
              <a:chOff x="533400" y="4038600"/>
              <a:chExt cx="8994648" cy="688848"/>
            </a:xfrm>
          </p:grpSpPr>
          <p:sp>
            <p:nvSpPr>
              <p:cNvPr id="31" name="Content block 406" hidden="1"/>
              <p:cNvSpPr>
                <a:spLocks noChangeArrowheads="1"/>
              </p:cNvSpPr>
              <p:nvPr/>
            </p:nvSpPr>
            <p:spPr bwMode="gray">
              <a:xfrm>
                <a:off x="8156448" y="40386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2" name="Content block 405" hidden="1"/>
              <p:cNvSpPr>
                <a:spLocks noChangeArrowheads="1"/>
              </p:cNvSpPr>
              <p:nvPr/>
            </p:nvSpPr>
            <p:spPr bwMode="gray">
              <a:xfrm>
                <a:off x="6631840" y="40386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3" name="Content block 404" hidden="1"/>
              <p:cNvSpPr>
                <a:spLocks noChangeArrowheads="1"/>
              </p:cNvSpPr>
              <p:nvPr/>
            </p:nvSpPr>
            <p:spPr bwMode="gray">
              <a:xfrm>
                <a:off x="510723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4" name="Content block 403" hidden="1"/>
              <p:cNvSpPr>
                <a:spLocks noChangeArrowheads="1"/>
              </p:cNvSpPr>
              <p:nvPr/>
            </p:nvSpPr>
            <p:spPr bwMode="gray">
              <a:xfrm>
                <a:off x="358262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5" name="Content block 402" hidden="1"/>
              <p:cNvSpPr>
                <a:spLocks noChangeArrowheads="1"/>
              </p:cNvSpPr>
              <p:nvPr/>
            </p:nvSpPr>
            <p:spPr bwMode="gray">
              <a:xfrm>
                <a:off x="205801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6" name="Content block 401" hidden="1"/>
              <p:cNvSpPr>
                <a:spLocks noChangeArrowheads="1"/>
              </p:cNvSpPr>
              <p:nvPr/>
            </p:nvSpPr>
            <p:spPr bwMode="gray">
              <a:xfrm>
                <a:off x="53340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9" name="Group 300" hidden="1"/>
            <p:cNvGrpSpPr/>
            <p:nvPr/>
          </p:nvGrpSpPr>
          <p:grpSpPr>
            <a:xfrm>
              <a:off x="533400" y="3730752"/>
              <a:ext cx="8994648" cy="688848"/>
              <a:chOff x="533400" y="3041904"/>
              <a:chExt cx="8994648" cy="688848"/>
            </a:xfrm>
          </p:grpSpPr>
          <p:sp>
            <p:nvSpPr>
              <p:cNvPr id="25" name="Content block 306" hidden="1"/>
              <p:cNvSpPr>
                <a:spLocks noChangeArrowheads="1"/>
              </p:cNvSpPr>
              <p:nvPr/>
            </p:nvSpPr>
            <p:spPr bwMode="gray">
              <a:xfrm>
                <a:off x="8156448" y="30419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6" name="Content block 305" hidden="1"/>
              <p:cNvSpPr>
                <a:spLocks noChangeArrowheads="1"/>
              </p:cNvSpPr>
              <p:nvPr/>
            </p:nvSpPr>
            <p:spPr bwMode="gray">
              <a:xfrm>
                <a:off x="6631840" y="30419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7" name="Content block 304" hidden="1"/>
              <p:cNvSpPr>
                <a:spLocks noChangeArrowheads="1"/>
              </p:cNvSpPr>
              <p:nvPr/>
            </p:nvSpPr>
            <p:spPr bwMode="gray">
              <a:xfrm>
                <a:off x="510723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8" name="Content block 303" hidden="1"/>
              <p:cNvSpPr>
                <a:spLocks noChangeArrowheads="1"/>
              </p:cNvSpPr>
              <p:nvPr/>
            </p:nvSpPr>
            <p:spPr bwMode="gray">
              <a:xfrm>
                <a:off x="358262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9" name="Content block 302" hidden="1"/>
              <p:cNvSpPr>
                <a:spLocks noChangeArrowheads="1"/>
              </p:cNvSpPr>
              <p:nvPr/>
            </p:nvSpPr>
            <p:spPr bwMode="gray">
              <a:xfrm>
                <a:off x="205801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0" name="Content block 301" hidden="1"/>
              <p:cNvSpPr>
                <a:spLocks noChangeArrowheads="1"/>
              </p:cNvSpPr>
              <p:nvPr/>
            </p:nvSpPr>
            <p:spPr bwMode="gray">
              <a:xfrm>
                <a:off x="53340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10" name="Group 200" hidden="1"/>
            <p:cNvGrpSpPr/>
            <p:nvPr/>
          </p:nvGrpSpPr>
          <p:grpSpPr>
            <a:xfrm>
              <a:off x="533400" y="2892552"/>
              <a:ext cx="8994648" cy="688848"/>
              <a:chOff x="533400" y="1066800"/>
              <a:chExt cx="8994648" cy="688848"/>
            </a:xfrm>
          </p:grpSpPr>
          <p:sp>
            <p:nvSpPr>
              <p:cNvPr id="19" name="Content block 206" hidden="1"/>
              <p:cNvSpPr>
                <a:spLocks noChangeArrowheads="1"/>
              </p:cNvSpPr>
              <p:nvPr/>
            </p:nvSpPr>
            <p:spPr bwMode="gray">
              <a:xfrm>
                <a:off x="8156448" y="10668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0" name="Content block 205" hidden="1"/>
              <p:cNvSpPr>
                <a:spLocks noChangeArrowheads="1"/>
              </p:cNvSpPr>
              <p:nvPr/>
            </p:nvSpPr>
            <p:spPr bwMode="gray">
              <a:xfrm>
                <a:off x="6631840" y="10668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1" name="Content block 204" hidden="1"/>
              <p:cNvSpPr>
                <a:spLocks noChangeArrowheads="1"/>
              </p:cNvSpPr>
              <p:nvPr/>
            </p:nvSpPr>
            <p:spPr bwMode="gray">
              <a:xfrm>
                <a:off x="510723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2" name="Content block 203" hidden="1"/>
              <p:cNvSpPr>
                <a:spLocks noChangeArrowheads="1"/>
              </p:cNvSpPr>
              <p:nvPr/>
            </p:nvSpPr>
            <p:spPr bwMode="gray">
              <a:xfrm>
                <a:off x="358262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3" name="Content block 202" hidden="1"/>
              <p:cNvSpPr>
                <a:spLocks noChangeArrowheads="1"/>
              </p:cNvSpPr>
              <p:nvPr/>
            </p:nvSpPr>
            <p:spPr bwMode="gray">
              <a:xfrm>
                <a:off x="205801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4" name="Content block 201" hidden="1"/>
              <p:cNvSpPr>
                <a:spLocks noChangeArrowheads="1"/>
              </p:cNvSpPr>
              <p:nvPr/>
            </p:nvSpPr>
            <p:spPr bwMode="gray">
              <a:xfrm>
                <a:off x="53340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11" name="Group 100" hidden="1"/>
            <p:cNvGrpSpPr/>
            <p:nvPr/>
          </p:nvGrpSpPr>
          <p:grpSpPr>
            <a:xfrm>
              <a:off x="533400" y="2054352"/>
              <a:ext cx="8994648" cy="688848"/>
              <a:chOff x="533400" y="2054352"/>
              <a:chExt cx="8994648" cy="688848"/>
            </a:xfrm>
          </p:grpSpPr>
          <p:sp>
            <p:nvSpPr>
              <p:cNvPr id="13" name="Content block 106" hidden="1"/>
              <p:cNvSpPr>
                <a:spLocks noChangeArrowheads="1"/>
              </p:cNvSpPr>
              <p:nvPr/>
            </p:nvSpPr>
            <p:spPr bwMode="gray">
              <a:xfrm>
                <a:off x="8156448" y="20543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4" name="Content block 105" hidden="1"/>
              <p:cNvSpPr>
                <a:spLocks noChangeArrowheads="1"/>
              </p:cNvSpPr>
              <p:nvPr/>
            </p:nvSpPr>
            <p:spPr bwMode="gray">
              <a:xfrm>
                <a:off x="6631840" y="20543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5" name="Content block 104" hidden="1"/>
              <p:cNvSpPr>
                <a:spLocks noChangeArrowheads="1"/>
              </p:cNvSpPr>
              <p:nvPr/>
            </p:nvSpPr>
            <p:spPr bwMode="gray">
              <a:xfrm>
                <a:off x="510723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6" name="Content block 103" hidden="1"/>
              <p:cNvSpPr>
                <a:spLocks noChangeArrowheads="1"/>
              </p:cNvSpPr>
              <p:nvPr/>
            </p:nvSpPr>
            <p:spPr bwMode="gray">
              <a:xfrm>
                <a:off x="358262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7" name="Content block 102" hidden="1"/>
              <p:cNvSpPr>
                <a:spLocks noChangeArrowheads="1"/>
              </p:cNvSpPr>
              <p:nvPr/>
            </p:nvSpPr>
            <p:spPr bwMode="gray">
              <a:xfrm>
                <a:off x="205801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" name="Content block 101" hidden="1"/>
              <p:cNvSpPr>
                <a:spLocks noChangeArrowheads="1"/>
              </p:cNvSpPr>
              <p:nvPr/>
            </p:nvSpPr>
            <p:spPr bwMode="gray">
              <a:xfrm>
                <a:off x="53340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</p:grpSp>
      <p:sp>
        <p:nvSpPr>
          <p:cNvPr id="54" name="Section Header" hidden="1"/>
          <p:cNvSpPr txBox="1"/>
          <p:nvPr>
            <p:custDataLst>
              <p:tags r:id="rId3"/>
            </p:custDataLst>
          </p:nvPr>
        </p:nvSpPr>
        <p:spPr>
          <a:xfrm>
            <a:off x="590911" y="621254"/>
            <a:ext cx="3695552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defTabSz="899010"/>
            <a:r>
              <a:rPr lang="en-US" sz="794" noProof="1">
                <a:solidFill>
                  <a:srgbClr val="000000"/>
                </a:solidFill>
                <a:latin typeface="Arial"/>
              </a:rPr>
              <a:t>-1 </a:t>
            </a:r>
            <a:endParaRPr lang="en-GB" sz="794" noProof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Section Footer"/>
          <p:cNvSpPr txBox="1"/>
          <p:nvPr>
            <p:custDataLst>
              <p:tags r:id="rId4"/>
            </p:custDataLst>
          </p:nvPr>
        </p:nvSpPr>
        <p:spPr>
          <a:xfrm>
            <a:off x="589520" y="6049965"/>
            <a:ext cx="2557631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pPr defTabSz="899010"/>
            <a:endParaRPr lang="en-GB" sz="794" noProof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2" name="Freeform 5014"/>
          <p:cNvSpPr>
            <a:spLocks noEditPoints="1"/>
          </p:cNvSpPr>
          <p:nvPr/>
        </p:nvSpPr>
        <p:spPr bwMode="auto">
          <a:xfrm>
            <a:off x="65428" y="2693054"/>
            <a:ext cx="432639" cy="303721"/>
          </a:xfrm>
          <a:custGeom>
            <a:avLst/>
            <a:gdLst>
              <a:gd name="T0" fmla="*/ 360 w 360"/>
              <a:gd name="T1" fmla="*/ 256 h 278"/>
              <a:gd name="T2" fmla="*/ 360 w 360"/>
              <a:gd name="T3" fmla="*/ 252 h 278"/>
              <a:gd name="T4" fmla="*/ 358 w 360"/>
              <a:gd name="T5" fmla="*/ 252 h 278"/>
              <a:gd name="T6" fmla="*/ 318 w 360"/>
              <a:gd name="T7" fmla="*/ 200 h 278"/>
              <a:gd name="T8" fmla="*/ 314 w 360"/>
              <a:gd name="T9" fmla="*/ 198 h 278"/>
              <a:gd name="T10" fmla="*/ 50 w 360"/>
              <a:gd name="T11" fmla="*/ 196 h 278"/>
              <a:gd name="T12" fmla="*/ 46 w 360"/>
              <a:gd name="T13" fmla="*/ 198 h 278"/>
              <a:gd name="T14" fmla="*/ 2 w 360"/>
              <a:gd name="T15" fmla="*/ 250 h 278"/>
              <a:gd name="T16" fmla="*/ 2 w 360"/>
              <a:gd name="T17" fmla="*/ 252 h 278"/>
              <a:gd name="T18" fmla="*/ 0 w 360"/>
              <a:gd name="T19" fmla="*/ 252 h 278"/>
              <a:gd name="T20" fmla="*/ 0 w 360"/>
              <a:gd name="T21" fmla="*/ 256 h 278"/>
              <a:gd name="T22" fmla="*/ 0 w 360"/>
              <a:gd name="T23" fmla="*/ 256 h 278"/>
              <a:gd name="T24" fmla="*/ 0 w 360"/>
              <a:gd name="T25" fmla="*/ 268 h 278"/>
              <a:gd name="T26" fmla="*/ 4 w 360"/>
              <a:gd name="T27" fmla="*/ 276 h 278"/>
              <a:gd name="T28" fmla="*/ 10 w 360"/>
              <a:gd name="T29" fmla="*/ 278 h 278"/>
              <a:gd name="T30" fmla="*/ 350 w 360"/>
              <a:gd name="T31" fmla="*/ 278 h 278"/>
              <a:gd name="T32" fmla="*/ 356 w 360"/>
              <a:gd name="T33" fmla="*/ 276 h 278"/>
              <a:gd name="T34" fmla="*/ 360 w 360"/>
              <a:gd name="T35" fmla="*/ 268 h 278"/>
              <a:gd name="T36" fmla="*/ 360 w 360"/>
              <a:gd name="T37" fmla="*/ 256 h 278"/>
              <a:gd name="T38" fmla="*/ 360 w 360"/>
              <a:gd name="T39" fmla="*/ 256 h 278"/>
              <a:gd name="T40" fmla="*/ 146 w 360"/>
              <a:gd name="T41" fmla="*/ 234 h 278"/>
              <a:gd name="T42" fmla="*/ 226 w 360"/>
              <a:gd name="T43" fmla="*/ 254 h 278"/>
              <a:gd name="T44" fmla="*/ 338 w 360"/>
              <a:gd name="T45" fmla="*/ 268 h 278"/>
              <a:gd name="T46" fmla="*/ 334 w 360"/>
              <a:gd name="T47" fmla="*/ 270 h 278"/>
              <a:gd name="T48" fmla="*/ 332 w 360"/>
              <a:gd name="T49" fmla="*/ 270 h 278"/>
              <a:gd name="T50" fmla="*/ 326 w 360"/>
              <a:gd name="T51" fmla="*/ 268 h 278"/>
              <a:gd name="T52" fmla="*/ 324 w 360"/>
              <a:gd name="T53" fmla="*/ 262 h 278"/>
              <a:gd name="T54" fmla="*/ 326 w 360"/>
              <a:gd name="T55" fmla="*/ 256 h 278"/>
              <a:gd name="T56" fmla="*/ 328 w 360"/>
              <a:gd name="T57" fmla="*/ 256 h 278"/>
              <a:gd name="T58" fmla="*/ 334 w 360"/>
              <a:gd name="T59" fmla="*/ 256 h 278"/>
              <a:gd name="T60" fmla="*/ 338 w 360"/>
              <a:gd name="T61" fmla="*/ 256 h 278"/>
              <a:gd name="T62" fmla="*/ 340 w 360"/>
              <a:gd name="T63" fmla="*/ 262 h 278"/>
              <a:gd name="T64" fmla="*/ 340 w 360"/>
              <a:gd name="T65" fmla="*/ 266 h 278"/>
              <a:gd name="T66" fmla="*/ 338 w 360"/>
              <a:gd name="T67" fmla="*/ 268 h 278"/>
              <a:gd name="T68" fmla="*/ 306 w 360"/>
              <a:gd name="T69" fmla="*/ 184 h 278"/>
              <a:gd name="T70" fmla="*/ 310 w 360"/>
              <a:gd name="T71" fmla="*/ 184 h 278"/>
              <a:gd name="T72" fmla="*/ 318 w 360"/>
              <a:gd name="T73" fmla="*/ 178 h 278"/>
              <a:gd name="T74" fmla="*/ 318 w 360"/>
              <a:gd name="T75" fmla="*/ 12 h 278"/>
              <a:gd name="T76" fmla="*/ 318 w 360"/>
              <a:gd name="T77" fmla="*/ 6 h 278"/>
              <a:gd name="T78" fmla="*/ 310 w 360"/>
              <a:gd name="T79" fmla="*/ 0 h 278"/>
              <a:gd name="T80" fmla="*/ 54 w 360"/>
              <a:gd name="T81" fmla="*/ 0 h 278"/>
              <a:gd name="T82" fmla="*/ 50 w 360"/>
              <a:gd name="T83" fmla="*/ 0 h 278"/>
              <a:gd name="T84" fmla="*/ 42 w 360"/>
              <a:gd name="T85" fmla="*/ 6 h 278"/>
              <a:gd name="T86" fmla="*/ 42 w 360"/>
              <a:gd name="T87" fmla="*/ 172 h 278"/>
              <a:gd name="T88" fmla="*/ 42 w 360"/>
              <a:gd name="T89" fmla="*/ 178 h 278"/>
              <a:gd name="T90" fmla="*/ 50 w 360"/>
              <a:gd name="T91" fmla="*/ 184 h 278"/>
              <a:gd name="T92" fmla="*/ 54 w 360"/>
              <a:gd name="T93" fmla="*/ 184 h 278"/>
              <a:gd name="T94" fmla="*/ 294 w 360"/>
              <a:gd name="T95" fmla="*/ 24 h 278"/>
              <a:gd name="T96" fmla="*/ 66 w 360"/>
              <a:gd name="T97" fmla="*/ 160 h 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60" h="278">
                <a:moveTo>
                  <a:pt x="360" y="256"/>
                </a:moveTo>
                <a:lnTo>
                  <a:pt x="360" y="256"/>
                </a:lnTo>
                <a:lnTo>
                  <a:pt x="360" y="252"/>
                </a:lnTo>
                <a:lnTo>
                  <a:pt x="360" y="252"/>
                </a:lnTo>
                <a:lnTo>
                  <a:pt x="358" y="252"/>
                </a:lnTo>
                <a:lnTo>
                  <a:pt x="358" y="252"/>
                </a:lnTo>
                <a:lnTo>
                  <a:pt x="358" y="250"/>
                </a:lnTo>
                <a:lnTo>
                  <a:pt x="318" y="200"/>
                </a:lnTo>
                <a:lnTo>
                  <a:pt x="318" y="200"/>
                </a:lnTo>
                <a:lnTo>
                  <a:pt x="314" y="198"/>
                </a:lnTo>
                <a:lnTo>
                  <a:pt x="310" y="196"/>
                </a:lnTo>
                <a:lnTo>
                  <a:pt x="50" y="196"/>
                </a:lnTo>
                <a:lnTo>
                  <a:pt x="50" y="196"/>
                </a:lnTo>
                <a:lnTo>
                  <a:pt x="46" y="198"/>
                </a:lnTo>
                <a:lnTo>
                  <a:pt x="42" y="200"/>
                </a:lnTo>
                <a:lnTo>
                  <a:pt x="2" y="250"/>
                </a:lnTo>
                <a:lnTo>
                  <a:pt x="2" y="250"/>
                </a:lnTo>
                <a:lnTo>
                  <a:pt x="2" y="252"/>
                </a:lnTo>
                <a:lnTo>
                  <a:pt x="2" y="252"/>
                </a:lnTo>
                <a:lnTo>
                  <a:pt x="0" y="252"/>
                </a:lnTo>
                <a:lnTo>
                  <a:pt x="0" y="252"/>
                </a:lnTo>
                <a:lnTo>
                  <a:pt x="0" y="256"/>
                </a:lnTo>
                <a:lnTo>
                  <a:pt x="0" y="256"/>
                </a:lnTo>
                <a:lnTo>
                  <a:pt x="0" y="256"/>
                </a:lnTo>
                <a:lnTo>
                  <a:pt x="0" y="268"/>
                </a:lnTo>
                <a:lnTo>
                  <a:pt x="0" y="268"/>
                </a:lnTo>
                <a:lnTo>
                  <a:pt x="0" y="272"/>
                </a:lnTo>
                <a:lnTo>
                  <a:pt x="4" y="276"/>
                </a:lnTo>
                <a:lnTo>
                  <a:pt x="6" y="278"/>
                </a:lnTo>
                <a:lnTo>
                  <a:pt x="10" y="278"/>
                </a:lnTo>
                <a:lnTo>
                  <a:pt x="350" y="278"/>
                </a:lnTo>
                <a:lnTo>
                  <a:pt x="350" y="278"/>
                </a:lnTo>
                <a:lnTo>
                  <a:pt x="354" y="278"/>
                </a:lnTo>
                <a:lnTo>
                  <a:pt x="356" y="276"/>
                </a:lnTo>
                <a:lnTo>
                  <a:pt x="360" y="272"/>
                </a:lnTo>
                <a:lnTo>
                  <a:pt x="360" y="268"/>
                </a:lnTo>
                <a:lnTo>
                  <a:pt x="360" y="256"/>
                </a:lnTo>
                <a:lnTo>
                  <a:pt x="360" y="256"/>
                </a:lnTo>
                <a:lnTo>
                  <a:pt x="360" y="256"/>
                </a:lnTo>
                <a:lnTo>
                  <a:pt x="360" y="256"/>
                </a:lnTo>
                <a:close/>
                <a:moveTo>
                  <a:pt x="134" y="254"/>
                </a:moveTo>
                <a:lnTo>
                  <a:pt x="146" y="234"/>
                </a:lnTo>
                <a:lnTo>
                  <a:pt x="214" y="234"/>
                </a:lnTo>
                <a:lnTo>
                  <a:pt x="226" y="254"/>
                </a:lnTo>
                <a:lnTo>
                  <a:pt x="134" y="254"/>
                </a:lnTo>
                <a:close/>
                <a:moveTo>
                  <a:pt x="338" y="268"/>
                </a:moveTo>
                <a:lnTo>
                  <a:pt x="338" y="268"/>
                </a:lnTo>
                <a:lnTo>
                  <a:pt x="334" y="270"/>
                </a:lnTo>
                <a:lnTo>
                  <a:pt x="332" y="270"/>
                </a:lnTo>
                <a:lnTo>
                  <a:pt x="332" y="270"/>
                </a:lnTo>
                <a:lnTo>
                  <a:pt x="326" y="268"/>
                </a:lnTo>
                <a:lnTo>
                  <a:pt x="326" y="268"/>
                </a:lnTo>
                <a:lnTo>
                  <a:pt x="324" y="262"/>
                </a:lnTo>
                <a:lnTo>
                  <a:pt x="324" y="262"/>
                </a:lnTo>
                <a:lnTo>
                  <a:pt x="324" y="260"/>
                </a:lnTo>
                <a:lnTo>
                  <a:pt x="326" y="256"/>
                </a:lnTo>
                <a:lnTo>
                  <a:pt x="326" y="256"/>
                </a:lnTo>
                <a:lnTo>
                  <a:pt x="328" y="256"/>
                </a:lnTo>
                <a:lnTo>
                  <a:pt x="332" y="254"/>
                </a:lnTo>
                <a:lnTo>
                  <a:pt x="334" y="256"/>
                </a:lnTo>
                <a:lnTo>
                  <a:pt x="338" y="256"/>
                </a:lnTo>
                <a:lnTo>
                  <a:pt x="338" y="256"/>
                </a:lnTo>
                <a:lnTo>
                  <a:pt x="340" y="260"/>
                </a:lnTo>
                <a:lnTo>
                  <a:pt x="340" y="262"/>
                </a:lnTo>
                <a:lnTo>
                  <a:pt x="340" y="262"/>
                </a:lnTo>
                <a:lnTo>
                  <a:pt x="340" y="266"/>
                </a:lnTo>
                <a:lnTo>
                  <a:pt x="338" y="268"/>
                </a:lnTo>
                <a:lnTo>
                  <a:pt x="338" y="268"/>
                </a:lnTo>
                <a:close/>
                <a:moveTo>
                  <a:pt x="54" y="184"/>
                </a:moveTo>
                <a:lnTo>
                  <a:pt x="306" y="184"/>
                </a:lnTo>
                <a:lnTo>
                  <a:pt x="306" y="184"/>
                </a:lnTo>
                <a:lnTo>
                  <a:pt x="310" y="184"/>
                </a:lnTo>
                <a:lnTo>
                  <a:pt x="314" y="182"/>
                </a:lnTo>
                <a:lnTo>
                  <a:pt x="318" y="178"/>
                </a:lnTo>
                <a:lnTo>
                  <a:pt x="318" y="172"/>
                </a:lnTo>
                <a:lnTo>
                  <a:pt x="318" y="12"/>
                </a:lnTo>
                <a:lnTo>
                  <a:pt x="318" y="12"/>
                </a:lnTo>
                <a:lnTo>
                  <a:pt x="318" y="6"/>
                </a:lnTo>
                <a:lnTo>
                  <a:pt x="314" y="2"/>
                </a:lnTo>
                <a:lnTo>
                  <a:pt x="310" y="0"/>
                </a:lnTo>
                <a:lnTo>
                  <a:pt x="306" y="0"/>
                </a:lnTo>
                <a:lnTo>
                  <a:pt x="54" y="0"/>
                </a:lnTo>
                <a:lnTo>
                  <a:pt x="54" y="0"/>
                </a:lnTo>
                <a:lnTo>
                  <a:pt x="50" y="0"/>
                </a:lnTo>
                <a:lnTo>
                  <a:pt x="46" y="2"/>
                </a:lnTo>
                <a:lnTo>
                  <a:pt x="42" y="6"/>
                </a:lnTo>
                <a:lnTo>
                  <a:pt x="42" y="12"/>
                </a:lnTo>
                <a:lnTo>
                  <a:pt x="42" y="172"/>
                </a:lnTo>
                <a:lnTo>
                  <a:pt x="42" y="172"/>
                </a:lnTo>
                <a:lnTo>
                  <a:pt x="42" y="178"/>
                </a:lnTo>
                <a:lnTo>
                  <a:pt x="46" y="182"/>
                </a:lnTo>
                <a:lnTo>
                  <a:pt x="50" y="184"/>
                </a:lnTo>
                <a:lnTo>
                  <a:pt x="54" y="184"/>
                </a:lnTo>
                <a:lnTo>
                  <a:pt x="54" y="184"/>
                </a:lnTo>
                <a:close/>
                <a:moveTo>
                  <a:pt x="66" y="24"/>
                </a:moveTo>
                <a:lnTo>
                  <a:pt x="294" y="24"/>
                </a:lnTo>
                <a:lnTo>
                  <a:pt x="294" y="160"/>
                </a:lnTo>
                <a:lnTo>
                  <a:pt x="66" y="160"/>
                </a:lnTo>
                <a:lnTo>
                  <a:pt x="66" y="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82935" tIns="41468" rIns="82935" bIns="41468" numCol="1" anchor="t" anchorCtr="0" compatLnSpc="1">
            <a:prstTxWarp prst="textNoShape">
              <a:avLst/>
            </a:prstTxWarp>
          </a:bodyPr>
          <a:lstStyle/>
          <a:p>
            <a:pPr defTabSz="924073">
              <a:defRPr/>
            </a:pPr>
            <a:endParaRPr lang="en-GB" sz="1400" kern="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63" name="Title 1"/>
          <p:cNvSpPr txBox="1">
            <a:spLocks/>
          </p:cNvSpPr>
          <p:nvPr/>
        </p:nvSpPr>
        <p:spPr>
          <a:xfrm>
            <a:off x="464761" y="76200"/>
            <a:ext cx="11041439" cy="52257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899010" rtl="0" eaLnBrk="1" latinLnBrk="0" hangingPunct="1">
              <a:spcBef>
                <a:spcPct val="0"/>
              </a:spcBef>
              <a:buNone/>
              <a:defRPr sz="2824" b="1" i="1" kern="1200" cap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hi-IN" altLang="ja-JP" sz="2500" i="0" dirty="0">
                <a:latin typeface="Poppins" panose="00000500000000000000" pitchFamily="2" charset="0"/>
                <a:cs typeface="Poppins" panose="00000500000000000000" pitchFamily="2" charset="0"/>
              </a:rPr>
              <a:t>नक्शा पेज संवर्द्धन </a:t>
            </a:r>
            <a:r>
              <a:rPr lang="en-US" altLang="ja-JP" sz="2500" i="0" dirty="0">
                <a:latin typeface="Poppins" panose="00000500000000000000" pitchFamily="2" charset="0"/>
                <a:cs typeface="Poppins" panose="00000500000000000000" pitchFamily="2" charset="0"/>
              </a:rPr>
              <a:t>:</a:t>
            </a:r>
            <a:r>
              <a:rPr lang="en-IN" altLang="ja-JP" sz="2500" i="0" dirty="0">
                <a:latin typeface="Poppins" panose="00000500000000000000" pitchFamily="2" charset="0"/>
                <a:cs typeface="Poppins" panose="00000500000000000000" pitchFamily="2" charset="0"/>
              </a:rPr>
              <a:t> 2.0 vs 1.0</a:t>
            </a:r>
            <a:r>
              <a:rPr lang="hi-IN" altLang="ja-JP" sz="2500" i="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IN" altLang="ja-JP" sz="2500" i="0" dirty="0">
                <a:latin typeface="Poppins" panose="00000500000000000000" pitchFamily="2" charset="0"/>
                <a:cs typeface="Poppins" panose="00000500000000000000" pitchFamily="2" charset="0"/>
              </a:rPr>
              <a:t>(</a:t>
            </a:r>
            <a:r>
              <a:rPr lang="hi-IN" sz="2500" i="0" dirty="0">
                <a:latin typeface="Poppins" panose="00000500000000000000" pitchFamily="2" charset="0"/>
                <a:cs typeface="Poppins" panose="00000500000000000000" pitchFamily="2" charset="0"/>
              </a:rPr>
              <a:t>नागरिक / </a:t>
            </a:r>
            <a:r>
              <a:rPr lang="hi-IN" altLang="ja-JP" sz="2500" i="0" dirty="0">
                <a:latin typeface="Poppins" panose="00000500000000000000" pitchFamily="2" charset="0"/>
                <a:cs typeface="Poppins" panose="00000500000000000000" pitchFamily="2" charset="0"/>
              </a:rPr>
              <a:t>विभागीय </a:t>
            </a:r>
            <a:r>
              <a:rPr lang="en-IN" altLang="ja-JP" sz="2500" i="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hi-IN" altLang="ja-JP" sz="2500" i="0" dirty="0">
                <a:latin typeface="Poppins" panose="00000500000000000000" pitchFamily="2" charset="0"/>
                <a:cs typeface="Poppins" panose="00000500000000000000" pitchFamily="2" charset="0"/>
              </a:rPr>
              <a:t>उपयोगकर्ता</a:t>
            </a:r>
            <a:r>
              <a:rPr lang="en-IN" altLang="ja-JP" sz="2500" i="0" dirty="0">
                <a:latin typeface="Poppins" panose="00000500000000000000" pitchFamily="2" charset="0"/>
                <a:cs typeface="Poppins" panose="00000500000000000000" pitchFamily="2" charset="0"/>
              </a:rPr>
              <a:t>)</a:t>
            </a:r>
            <a:endParaRPr lang="en-GB" sz="2500" i="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11345542" y="76200"/>
            <a:ext cx="723296" cy="719768"/>
          </a:xfrm>
          <a:prstGeom prst="rect">
            <a:avLst/>
          </a:prstGeom>
        </p:spPr>
      </p:pic>
      <p:sp>
        <p:nvSpPr>
          <p:cNvPr id="62" name="Rectangle 4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5" name="Rectangle 5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67" name="Table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8959748"/>
              </p:ext>
            </p:extLst>
          </p:nvPr>
        </p:nvGraphicFramePr>
        <p:xfrm>
          <a:off x="123162" y="795968"/>
          <a:ext cx="11945676" cy="598009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327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180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833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WebGIS</a:t>
                      </a:r>
                      <a:r>
                        <a:rPr lang="en-US" sz="20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2.0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WebGIS</a:t>
                      </a:r>
                      <a:r>
                        <a:rPr lang="en-US" sz="20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1.0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264">
                <a:tc>
                  <a:txBody>
                    <a:bodyPr/>
                    <a:lstStyle/>
                    <a:p>
                      <a:r>
                        <a:rPr lang="hi-IN" sz="19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एक ही ग्राम के एक</a:t>
                      </a:r>
                      <a:r>
                        <a:rPr lang="hi-IN" sz="1900" baseline="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से अधिक</a:t>
                      </a:r>
                      <a:r>
                        <a:rPr lang="hi-IN" sz="19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नक्शा</a:t>
                      </a:r>
                      <a:r>
                        <a:rPr lang="en-US" sz="19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</a:t>
                      </a:r>
                      <a:r>
                        <a:rPr lang="hi-IN" sz="19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पार्सल अद्यतन करने की सुविधा</a:t>
                      </a:r>
                      <a:endParaRPr lang="en-US" sz="190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i-IN" sz="19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एक</a:t>
                      </a:r>
                      <a:r>
                        <a:rPr lang="hi-IN" sz="1900" baseline="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से अधिक</a:t>
                      </a:r>
                      <a:r>
                        <a:rPr lang="hi-IN" sz="19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नक्शा पार्सल अद्यतन  सुविधा नहीं है </a:t>
                      </a:r>
                      <a:endParaRPr lang="en-US" sz="190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4395">
                <a:tc>
                  <a:txBody>
                    <a:bodyPr/>
                    <a:lstStyle/>
                    <a:p>
                      <a:r>
                        <a:rPr lang="hi-IN" sz="19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जीआईएस और अन्य उपकरण नक्शा अद्यतन हेतु उपलब्ध है </a:t>
                      </a:r>
                      <a:endParaRPr lang="en-US" sz="190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i-IN" sz="19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उपलब्ध नहीं है </a:t>
                      </a:r>
                      <a:endParaRPr lang="en-US" sz="190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264">
                <a:tc>
                  <a:txBody>
                    <a:bodyPr/>
                    <a:lstStyle/>
                    <a:p>
                      <a:r>
                        <a:rPr lang="hi-IN" sz="19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सभी प्रकार के नक्शा सुधार</a:t>
                      </a:r>
                      <a:r>
                        <a:rPr lang="hi-IN" sz="1900" baseline="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विकल्पों</a:t>
                      </a:r>
                      <a:r>
                        <a:rPr lang="hi-IN" sz="19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को एक ही मॉड्यूल में सम्मिलित किया गया है</a:t>
                      </a:r>
                      <a:endParaRPr lang="en-US" sz="190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i-IN" sz="19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प्रथक विकल्प उपलब्ध है </a:t>
                      </a:r>
                      <a:endParaRPr lang="en-US" sz="190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02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i-IN" sz="19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जीआईएस की उन्नत सुविधाओं के साथ मानचित्र सुधार/विभाजन सुविधा</a:t>
                      </a:r>
                      <a:endParaRPr lang="en-US" sz="190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i-IN" sz="19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सीमित जीआईएस सुविधाएँ-नक्शा अद्यतन कार्य हेतु  </a:t>
                      </a:r>
                      <a:endParaRPr lang="en-US" sz="190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3786">
                <a:tc>
                  <a:txBody>
                    <a:bodyPr/>
                    <a:lstStyle/>
                    <a:p>
                      <a:r>
                        <a:rPr lang="hi-IN" sz="19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मानचित्र को संपादित करते समय उपग्रह चित्र</a:t>
                      </a:r>
                      <a:r>
                        <a:rPr lang="hi-IN" sz="1900" baseline="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</a:t>
                      </a:r>
                      <a:r>
                        <a:rPr lang="hi-IN" sz="19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उपलब्ध है </a:t>
                      </a:r>
                      <a:endParaRPr lang="en-US" sz="190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i-IN" sz="19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उपग्रह चित्र</a:t>
                      </a:r>
                      <a:r>
                        <a:rPr lang="hi-IN" sz="1900" baseline="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</a:t>
                      </a:r>
                      <a:r>
                        <a:rPr lang="hi-IN" sz="19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उपलब्ध नहीं है </a:t>
                      </a:r>
                      <a:endParaRPr lang="en-US" sz="190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0264">
                <a:tc>
                  <a:txBody>
                    <a:bodyPr/>
                    <a:lstStyle/>
                    <a:p>
                      <a:r>
                        <a:rPr lang="hi-IN" sz="19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नक्शा अद्यतन कार्य हेतु ओपन स्ट्रीट मैप और गूगल मैप उपलब्ध है  </a:t>
                      </a:r>
                      <a:endParaRPr lang="en-US" sz="190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i-IN" sz="19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उपलब्ध नहीं है </a:t>
                      </a:r>
                      <a:endParaRPr lang="en-US" sz="190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4395">
                <a:tc>
                  <a:txBody>
                    <a:bodyPr/>
                    <a:lstStyle/>
                    <a:p>
                      <a:r>
                        <a:rPr lang="en-US" sz="1900" kern="1200" dirty="0" err="1">
                          <a:solidFill>
                            <a:schemeClr val="dk1"/>
                          </a:solidFill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Georeferencing</a:t>
                      </a:r>
                      <a:r>
                        <a:rPr lang="hi-IN" sz="19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उपयोगिता नक्शा अद्यतन हेतु उपलब्ध है </a:t>
                      </a:r>
                      <a:endParaRPr lang="en-US" sz="190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kern="1200" dirty="0" err="1">
                          <a:solidFill>
                            <a:schemeClr val="dk1"/>
                          </a:solidFill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Georeferencing</a:t>
                      </a:r>
                      <a:r>
                        <a:rPr lang="hi-IN" sz="19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उपयोगिता उपलब्ध नहीं  है </a:t>
                      </a:r>
                      <a:endParaRPr lang="en-US" sz="190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40264">
                <a:tc>
                  <a:txBody>
                    <a:bodyPr/>
                    <a:lstStyle/>
                    <a:p>
                      <a:r>
                        <a:rPr lang="en-US" sz="1900" kern="1200" dirty="0">
                          <a:solidFill>
                            <a:schemeClr val="dk1"/>
                          </a:solidFill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Land Parcel ID &amp; ULPIN</a:t>
                      </a:r>
                      <a:r>
                        <a:rPr lang="hi-IN" sz="1900" kern="1200" dirty="0">
                          <a:solidFill>
                            <a:schemeClr val="dk1"/>
                          </a:solidFill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 </a:t>
                      </a:r>
                      <a:r>
                        <a:rPr lang="hi-IN" sz="19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आधारित </a:t>
                      </a:r>
                      <a:r>
                        <a:rPr lang="hi-IN" sz="1900" kern="1200" dirty="0">
                          <a:solidFill>
                            <a:schemeClr val="dk1"/>
                          </a:solidFill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खसरा </a:t>
                      </a:r>
                      <a:r>
                        <a:rPr lang="hi-IN" sz="19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खोज उपयोगिता प्रदान की गई है </a:t>
                      </a:r>
                      <a:endParaRPr lang="en-US" sz="190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i-IN" sz="19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उपयोगिता उपलब्ध नहीं  है </a:t>
                      </a:r>
                      <a:endParaRPr lang="en-US" sz="190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378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i-IN" sz="19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ग्राम नक्शा पर भूमि उपयोग फ़िल्टर उपलब्ध है </a:t>
                      </a:r>
                      <a:endParaRPr lang="en-US" sz="190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i-IN" sz="19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भूमि उपयोग फ़िल्टर उपलब्ध नहीं है </a:t>
                      </a:r>
                      <a:endParaRPr lang="en-US" sz="190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402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i-IN" sz="19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चयनित भूमि पार्सल के क्षेत्र को मापने की कार्यक्षमता प्रदान की</a:t>
                      </a:r>
                      <a:r>
                        <a:rPr lang="hi-IN" sz="1900" baseline="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</a:t>
                      </a:r>
                      <a:r>
                        <a:rPr lang="hi-IN" sz="19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गई है </a:t>
                      </a:r>
                      <a:endParaRPr lang="en-US" sz="190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i-IN" sz="19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उपलब्ध नहीं  है </a:t>
                      </a:r>
                      <a:endParaRPr lang="en-US" sz="190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9294497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id" hidden="1"/>
          <p:cNvGrpSpPr/>
          <p:nvPr>
            <p:custDataLst>
              <p:tags r:id="rId2"/>
            </p:custDataLst>
          </p:nvPr>
        </p:nvGrpSpPr>
        <p:grpSpPr>
          <a:xfrm>
            <a:off x="590911" y="540572"/>
            <a:ext cx="10958239" cy="6043108"/>
            <a:chOff x="530352" y="612648"/>
            <a:chExt cx="8997696" cy="6848856"/>
          </a:xfrm>
        </p:grpSpPr>
        <p:grpSp>
          <p:nvGrpSpPr>
            <p:cNvPr id="3" name="Group 3" hidden="1"/>
            <p:cNvGrpSpPr/>
            <p:nvPr/>
          </p:nvGrpSpPr>
          <p:grpSpPr>
            <a:xfrm>
              <a:off x="530352" y="7159752"/>
              <a:ext cx="8997696" cy="301752"/>
              <a:chOff x="530352" y="7159752"/>
              <a:chExt cx="8997696" cy="301752"/>
            </a:xfrm>
          </p:grpSpPr>
          <p:sp>
            <p:nvSpPr>
              <p:cNvPr id="51" name="Footer block" hidden="1"/>
              <p:cNvSpPr>
                <a:spLocks noChangeArrowheads="1"/>
              </p:cNvSpPr>
              <p:nvPr/>
            </p:nvSpPr>
            <p:spPr bwMode="gray">
              <a:xfrm>
                <a:off x="6629400" y="7159752"/>
                <a:ext cx="2898648" cy="301752"/>
              </a:xfrm>
              <a:prstGeom prst="rect">
                <a:avLst/>
              </a:prstGeom>
              <a:solidFill>
                <a:srgbClr val="CCFFFF">
                  <a:alpha val="25000"/>
                </a:srgbClr>
              </a:solidFill>
              <a:ln w="6350" cap="rnd">
                <a:solidFill>
                  <a:srgbClr val="CCFFFF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52" name="Footer block" hidden="1"/>
              <p:cNvSpPr>
                <a:spLocks noChangeArrowheads="1"/>
              </p:cNvSpPr>
              <p:nvPr/>
            </p:nvSpPr>
            <p:spPr bwMode="gray">
              <a:xfrm>
                <a:off x="3584448" y="7159752"/>
                <a:ext cx="2898648" cy="301752"/>
              </a:xfrm>
              <a:prstGeom prst="rect">
                <a:avLst/>
              </a:prstGeom>
              <a:solidFill>
                <a:srgbClr val="CCFFFF">
                  <a:alpha val="25000"/>
                </a:srgbClr>
              </a:solidFill>
              <a:ln w="6350" cap="rnd">
                <a:solidFill>
                  <a:srgbClr val="CCFFFF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53" name="Footer block" hidden="1"/>
              <p:cNvSpPr>
                <a:spLocks noChangeArrowheads="1"/>
              </p:cNvSpPr>
              <p:nvPr/>
            </p:nvSpPr>
            <p:spPr bwMode="gray">
              <a:xfrm>
                <a:off x="530352" y="7159752"/>
                <a:ext cx="2898648" cy="301752"/>
              </a:xfrm>
              <a:prstGeom prst="rect">
                <a:avLst/>
              </a:prstGeom>
              <a:solidFill>
                <a:srgbClr val="CCFFFF">
                  <a:alpha val="25000"/>
                </a:srgbClr>
              </a:solidFill>
              <a:ln w="6350" cap="rnd">
                <a:solidFill>
                  <a:srgbClr val="CCFFFF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4" name="Group 4" hidden="1"/>
            <p:cNvGrpSpPr/>
            <p:nvPr/>
          </p:nvGrpSpPr>
          <p:grpSpPr>
            <a:xfrm>
              <a:off x="530352" y="1066800"/>
              <a:ext cx="8997696" cy="835152"/>
              <a:chOff x="530352" y="1066800"/>
              <a:chExt cx="8997696" cy="835152"/>
            </a:xfrm>
          </p:grpSpPr>
          <p:sp>
            <p:nvSpPr>
              <p:cNvPr id="49" name="Title block" hidden="1"/>
              <p:cNvSpPr>
                <a:spLocks noChangeArrowheads="1"/>
              </p:cNvSpPr>
              <p:nvPr/>
            </p:nvSpPr>
            <p:spPr bwMode="gray">
              <a:xfrm>
                <a:off x="5102352" y="1066800"/>
                <a:ext cx="4425696" cy="832104"/>
              </a:xfrm>
              <a:prstGeom prst="rect">
                <a:avLst/>
              </a:prstGeom>
              <a:solidFill>
                <a:srgbClr val="FCC3D7">
                  <a:alpha val="25000"/>
                </a:srgbClr>
              </a:solidFill>
              <a:ln w="6350" cap="rnd">
                <a:solidFill>
                  <a:srgbClr val="FCC3D7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50" name="Title block" hidden="1"/>
              <p:cNvSpPr>
                <a:spLocks noChangeArrowheads="1"/>
              </p:cNvSpPr>
              <p:nvPr/>
            </p:nvSpPr>
            <p:spPr bwMode="gray">
              <a:xfrm>
                <a:off x="530352" y="1069848"/>
                <a:ext cx="4425696" cy="832104"/>
              </a:xfrm>
              <a:prstGeom prst="rect">
                <a:avLst/>
              </a:prstGeom>
              <a:solidFill>
                <a:srgbClr val="FCC3D7">
                  <a:alpha val="25000"/>
                </a:srgbClr>
              </a:solidFill>
              <a:ln w="6350" cap="rnd">
                <a:solidFill>
                  <a:srgbClr val="FCC3D7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sp>
          <p:nvSpPr>
            <p:cNvPr id="6" name="Header block" hidden="1"/>
            <p:cNvSpPr>
              <a:spLocks noChangeArrowheads="1"/>
            </p:cNvSpPr>
            <p:nvPr/>
          </p:nvSpPr>
          <p:spPr bwMode="gray">
            <a:xfrm>
              <a:off x="530352" y="612648"/>
              <a:ext cx="8988552" cy="228600"/>
            </a:xfrm>
            <a:prstGeom prst="rect">
              <a:avLst/>
            </a:prstGeom>
            <a:solidFill>
              <a:srgbClr val="CCFFFF">
                <a:alpha val="25000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 defTabSz="707409">
                <a:buSzPct val="90000"/>
                <a:defRPr/>
              </a:pPr>
              <a:endParaRPr lang="en-GB" sz="1235" dirty="0">
                <a:solidFill>
                  <a:srgbClr val="821A1A"/>
                </a:solidFill>
                <a:latin typeface="Arial"/>
                <a:cs typeface="Arial" charset="0"/>
              </a:endParaRPr>
            </a:p>
          </p:txBody>
        </p:sp>
        <p:grpSp>
          <p:nvGrpSpPr>
            <p:cNvPr id="5" name="Group 600" hidden="1"/>
            <p:cNvGrpSpPr/>
            <p:nvPr/>
          </p:nvGrpSpPr>
          <p:grpSpPr>
            <a:xfrm>
              <a:off x="533400" y="6245352"/>
              <a:ext cx="8994648" cy="688848"/>
              <a:chOff x="533400" y="6013704"/>
              <a:chExt cx="8994648" cy="688848"/>
            </a:xfrm>
          </p:grpSpPr>
          <p:sp>
            <p:nvSpPr>
              <p:cNvPr id="43" name="Content block 606" hidden="1"/>
              <p:cNvSpPr>
                <a:spLocks noChangeArrowheads="1"/>
              </p:cNvSpPr>
              <p:nvPr/>
            </p:nvSpPr>
            <p:spPr bwMode="gray">
              <a:xfrm>
                <a:off x="8156448" y="60137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4" name="Content block 605" hidden="1"/>
              <p:cNvSpPr>
                <a:spLocks noChangeArrowheads="1"/>
              </p:cNvSpPr>
              <p:nvPr/>
            </p:nvSpPr>
            <p:spPr bwMode="gray">
              <a:xfrm>
                <a:off x="6631840" y="60137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5" name="Content block 604" hidden="1"/>
              <p:cNvSpPr>
                <a:spLocks noChangeArrowheads="1"/>
              </p:cNvSpPr>
              <p:nvPr/>
            </p:nvSpPr>
            <p:spPr bwMode="gray">
              <a:xfrm>
                <a:off x="510723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6" name="Content block 603" hidden="1"/>
              <p:cNvSpPr>
                <a:spLocks noChangeArrowheads="1"/>
              </p:cNvSpPr>
              <p:nvPr/>
            </p:nvSpPr>
            <p:spPr bwMode="gray">
              <a:xfrm>
                <a:off x="358262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7" name="Content block 602" hidden="1"/>
              <p:cNvSpPr>
                <a:spLocks noChangeArrowheads="1"/>
              </p:cNvSpPr>
              <p:nvPr/>
            </p:nvSpPr>
            <p:spPr bwMode="gray">
              <a:xfrm>
                <a:off x="205801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8" name="Content block 601" hidden="1"/>
              <p:cNvSpPr>
                <a:spLocks noChangeArrowheads="1"/>
              </p:cNvSpPr>
              <p:nvPr/>
            </p:nvSpPr>
            <p:spPr bwMode="gray">
              <a:xfrm>
                <a:off x="53340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7" name="Group 500" hidden="1"/>
            <p:cNvGrpSpPr/>
            <p:nvPr/>
          </p:nvGrpSpPr>
          <p:grpSpPr>
            <a:xfrm>
              <a:off x="533400" y="5407152"/>
              <a:ext cx="8994648" cy="688848"/>
              <a:chOff x="533400" y="5026152"/>
              <a:chExt cx="8994648" cy="688848"/>
            </a:xfrm>
          </p:grpSpPr>
          <p:sp>
            <p:nvSpPr>
              <p:cNvPr id="37" name="Content block 506" hidden="1"/>
              <p:cNvSpPr>
                <a:spLocks noChangeArrowheads="1"/>
              </p:cNvSpPr>
              <p:nvPr/>
            </p:nvSpPr>
            <p:spPr bwMode="gray">
              <a:xfrm>
                <a:off x="8156448" y="50261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8" name="Content block 505" hidden="1"/>
              <p:cNvSpPr>
                <a:spLocks noChangeArrowheads="1"/>
              </p:cNvSpPr>
              <p:nvPr/>
            </p:nvSpPr>
            <p:spPr bwMode="gray">
              <a:xfrm>
                <a:off x="6631840" y="50261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9" name="Content block 504" hidden="1"/>
              <p:cNvSpPr>
                <a:spLocks noChangeArrowheads="1"/>
              </p:cNvSpPr>
              <p:nvPr/>
            </p:nvSpPr>
            <p:spPr bwMode="gray">
              <a:xfrm>
                <a:off x="510723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0" name="Content block 503" hidden="1"/>
              <p:cNvSpPr>
                <a:spLocks noChangeArrowheads="1"/>
              </p:cNvSpPr>
              <p:nvPr/>
            </p:nvSpPr>
            <p:spPr bwMode="gray">
              <a:xfrm>
                <a:off x="358262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1" name="Content block 502" hidden="1"/>
              <p:cNvSpPr>
                <a:spLocks noChangeArrowheads="1"/>
              </p:cNvSpPr>
              <p:nvPr/>
            </p:nvSpPr>
            <p:spPr bwMode="gray">
              <a:xfrm>
                <a:off x="205801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2" name="Content block 501" hidden="1"/>
              <p:cNvSpPr>
                <a:spLocks noChangeArrowheads="1"/>
              </p:cNvSpPr>
              <p:nvPr/>
            </p:nvSpPr>
            <p:spPr bwMode="gray">
              <a:xfrm>
                <a:off x="53340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8" name="Group 400" hidden="1"/>
            <p:cNvGrpSpPr/>
            <p:nvPr/>
          </p:nvGrpSpPr>
          <p:grpSpPr>
            <a:xfrm>
              <a:off x="533400" y="4568952"/>
              <a:ext cx="8994648" cy="688848"/>
              <a:chOff x="533400" y="4038600"/>
              <a:chExt cx="8994648" cy="688848"/>
            </a:xfrm>
          </p:grpSpPr>
          <p:sp>
            <p:nvSpPr>
              <p:cNvPr id="31" name="Content block 406" hidden="1"/>
              <p:cNvSpPr>
                <a:spLocks noChangeArrowheads="1"/>
              </p:cNvSpPr>
              <p:nvPr/>
            </p:nvSpPr>
            <p:spPr bwMode="gray">
              <a:xfrm>
                <a:off x="8156448" y="40386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2" name="Content block 405" hidden="1"/>
              <p:cNvSpPr>
                <a:spLocks noChangeArrowheads="1"/>
              </p:cNvSpPr>
              <p:nvPr/>
            </p:nvSpPr>
            <p:spPr bwMode="gray">
              <a:xfrm>
                <a:off x="6631840" y="40386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3" name="Content block 404" hidden="1"/>
              <p:cNvSpPr>
                <a:spLocks noChangeArrowheads="1"/>
              </p:cNvSpPr>
              <p:nvPr/>
            </p:nvSpPr>
            <p:spPr bwMode="gray">
              <a:xfrm>
                <a:off x="510723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4" name="Content block 403" hidden="1"/>
              <p:cNvSpPr>
                <a:spLocks noChangeArrowheads="1"/>
              </p:cNvSpPr>
              <p:nvPr/>
            </p:nvSpPr>
            <p:spPr bwMode="gray">
              <a:xfrm>
                <a:off x="358262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5" name="Content block 402" hidden="1"/>
              <p:cNvSpPr>
                <a:spLocks noChangeArrowheads="1"/>
              </p:cNvSpPr>
              <p:nvPr/>
            </p:nvSpPr>
            <p:spPr bwMode="gray">
              <a:xfrm>
                <a:off x="205801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6" name="Content block 401" hidden="1"/>
              <p:cNvSpPr>
                <a:spLocks noChangeArrowheads="1"/>
              </p:cNvSpPr>
              <p:nvPr/>
            </p:nvSpPr>
            <p:spPr bwMode="gray">
              <a:xfrm>
                <a:off x="53340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9" name="Group 300" hidden="1"/>
            <p:cNvGrpSpPr/>
            <p:nvPr/>
          </p:nvGrpSpPr>
          <p:grpSpPr>
            <a:xfrm>
              <a:off x="533400" y="3730752"/>
              <a:ext cx="8994648" cy="688848"/>
              <a:chOff x="533400" y="3041904"/>
              <a:chExt cx="8994648" cy="688848"/>
            </a:xfrm>
          </p:grpSpPr>
          <p:sp>
            <p:nvSpPr>
              <p:cNvPr id="25" name="Content block 306" hidden="1"/>
              <p:cNvSpPr>
                <a:spLocks noChangeArrowheads="1"/>
              </p:cNvSpPr>
              <p:nvPr/>
            </p:nvSpPr>
            <p:spPr bwMode="gray">
              <a:xfrm>
                <a:off x="8156448" y="30419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6" name="Content block 305" hidden="1"/>
              <p:cNvSpPr>
                <a:spLocks noChangeArrowheads="1"/>
              </p:cNvSpPr>
              <p:nvPr/>
            </p:nvSpPr>
            <p:spPr bwMode="gray">
              <a:xfrm>
                <a:off x="6631840" y="30419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7" name="Content block 304" hidden="1"/>
              <p:cNvSpPr>
                <a:spLocks noChangeArrowheads="1"/>
              </p:cNvSpPr>
              <p:nvPr/>
            </p:nvSpPr>
            <p:spPr bwMode="gray">
              <a:xfrm>
                <a:off x="510723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8" name="Content block 303" hidden="1"/>
              <p:cNvSpPr>
                <a:spLocks noChangeArrowheads="1"/>
              </p:cNvSpPr>
              <p:nvPr/>
            </p:nvSpPr>
            <p:spPr bwMode="gray">
              <a:xfrm>
                <a:off x="358262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9" name="Content block 302" hidden="1"/>
              <p:cNvSpPr>
                <a:spLocks noChangeArrowheads="1"/>
              </p:cNvSpPr>
              <p:nvPr/>
            </p:nvSpPr>
            <p:spPr bwMode="gray">
              <a:xfrm>
                <a:off x="205801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0" name="Content block 301" hidden="1"/>
              <p:cNvSpPr>
                <a:spLocks noChangeArrowheads="1"/>
              </p:cNvSpPr>
              <p:nvPr/>
            </p:nvSpPr>
            <p:spPr bwMode="gray">
              <a:xfrm>
                <a:off x="53340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10" name="Group 200" hidden="1"/>
            <p:cNvGrpSpPr/>
            <p:nvPr/>
          </p:nvGrpSpPr>
          <p:grpSpPr>
            <a:xfrm>
              <a:off x="533400" y="2892552"/>
              <a:ext cx="8994648" cy="688848"/>
              <a:chOff x="533400" y="1066800"/>
              <a:chExt cx="8994648" cy="688848"/>
            </a:xfrm>
          </p:grpSpPr>
          <p:sp>
            <p:nvSpPr>
              <p:cNvPr id="19" name="Content block 206" hidden="1"/>
              <p:cNvSpPr>
                <a:spLocks noChangeArrowheads="1"/>
              </p:cNvSpPr>
              <p:nvPr/>
            </p:nvSpPr>
            <p:spPr bwMode="gray">
              <a:xfrm>
                <a:off x="8156448" y="10668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0" name="Content block 205" hidden="1"/>
              <p:cNvSpPr>
                <a:spLocks noChangeArrowheads="1"/>
              </p:cNvSpPr>
              <p:nvPr/>
            </p:nvSpPr>
            <p:spPr bwMode="gray">
              <a:xfrm>
                <a:off x="6631840" y="10668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1" name="Content block 204" hidden="1"/>
              <p:cNvSpPr>
                <a:spLocks noChangeArrowheads="1"/>
              </p:cNvSpPr>
              <p:nvPr/>
            </p:nvSpPr>
            <p:spPr bwMode="gray">
              <a:xfrm>
                <a:off x="510723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2" name="Content block 203" hidden="1"/>
              <p:cNvSpPr>
                <a:spLocks noChangeArrowheads="1"/>
              </p:cNvSpPr>
              <p:nvPr/>
            </p:nvSpPr>
            <p:spPr bwMode="gray">
              <a:xfrm>
                <a:off x="358262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3" name="Content block 202" hidden="1"/>
              <p:cNvSpPr>
                <a:spLocks noChangeArrowheads="1"/>
              </p:cNvSpPr>
              <p:nvPr/>
            </p:nvSpPr>
            <p:spPr bwMode="gray">
              <a:xfrm>
                <a:off x="205801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4" name="Content block 201" hidden="1"/>
              <p:cNvSpPr>
                <a:spLocks noChangeArrowheads="1"/>
              </p:cNvSpPr>
              <p:nvPr/>
            </p:nvSpPr>
            <p:spPr bwMode="gray">
              <a:xfrm>
                <a:off x="53340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11" name="Group 100" hidden="1"/>
            <p:cNvGrpSpPr/>
            <p:nvPr/>
          </p:nvGrpSpPr>
          <p:grpSpPr>
            <a:xfrm>
              <a:off x="533400" y="2054352"/>
              <a:ext cx="8994648" cy="688848"/>
              <a:chOff x="533400" y="2054352"/>
              <a:chExt cx="8994648" cy="688848"/>
            </a:xfrm>
          </p:grpSpPr>
          <p:sp>
            <p:nvSpPr>
              <p:cNvPr id="13" name="Content block 106" hidden="1"/>
              <p:cNvSpPr>
                <a:spLocks noChangeArrowheads="1"/>
              </p:cNvSpPr>
              <p:nvPr/>
            </p:nvSpPr>
            <p:spPr bwMode="gray">
              <a:xfrm>
                <a:off x="8156448" y="20543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4" name="Content block 105" hidden="1"/>
              <p:cNvSpPr>
                <a:spLocks noChangeArrowheads="1"/>
              </p:cNvSpPr>
              <p:nvPr/>
            </p:nvSpPr>
            <p:spPr bwMode="gray">
              <a:xfrm>
                <a:off x="6631840" y="20543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5" name="Content block 104" hidden="1"/>
              <p:cNvSpPr>
                <a:spLocks noChangeArrowheads="1"/>
              </p:cNvSpPr>
              <p:nvPr/>
            </p:nvSpPr>
            <p:spPr bwMode="gray">
              <a:xfrm>
                <a:off x="510723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6" name="Content block 103" hidden="1"/>
              <p:cNvSpPr>
                <a:spLocks noChangeArrowheads="1"/>
              </p:cNvSpPr>
              <p:nvPr/>
            </p:nvSpPr>
            <p:spPr bwMode="gray">
              <a:xfrm>
                <a:off x="358262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7" name="Content block 102" hidden="1"/>
              <p:cNvSpPr>
                <a:spLocks noChangeArrowheads="1"/>
              </p:cNvSpPr>
              <p:nvPr/>
            </p:nvSpPr>
            <p:spPr bwMode="gray">
              <a:xfrm>
                <a:off x="205801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" name="Content block 101" hidden="1"/>
              <p:cNvSpPr>
                <a:spLocks noChangeArrowheads="1"/>
              </p:cNvSpPr>
              <p:nvPr/>
            </p:nvSpPr>
            <p:spPr bwMode="gray">
              <a:xfrm>
                <a:off x="53340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</p:grpSp>
      <p:sp>
        <p:nvSpPr>
          <p:cNvPr id="54" name="Section Header" hidden="1"/>
          <p:cNvSpPr txBox="1"/>
          <p:nvPr>
            <p:custDataLst>
              <p:tags r:id="rId3"/>
            </p:custDataLst>
          </p:nvPr>
        </p:nvSpPr>
        <p:spPr>
          <a:xfrm>
            <a:off x="590911" y="621254"/>
            <a:ext cx="3695552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defTabSz="899010"/>
            <a:r>
              <a:rPr lang="en-US" sz="794" noProof="1">
                <a:solidFill>
                  <a:srgbClr val="000000"/>
                </a:solidFill>
                <a:latin typeface="Arial"/>
              </a:rPr>
              <a:t>-1 </a:t>
            </a:r>
            <a:endParaRPr lang="en-GB" sz="794" noProof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Section Footer"/>
          <p:cNvSpPr txBox="1"/>
          <p:nvPr>
            <p:custDataLst>
              <p:tags r:id="rId4"/>
            </p:custDataLst>
          </p:nvPr>
        </p:nvSpPr>
        <p:spPr>
          <a:xfrm>
            <a:off x="589520" y="6049965"/>
            <a:ext cx="2557631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pPr defTabSz="899010"/>
            <a:endParaRPr lang="en-GB" sz="794" noProof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2" name="Freeform 5014"/>
          <p:cNvSpPr>
            <a:spLocks noEditPoints="1"/>
          </p:cNvSpPr>
          <p:nvPr/>
        </p:nvSpPr>
        <p:spPr bwMode="auto">
          <a:xfrm>
            <a:off x="65428" y="2693054"/>
            <a:ext cx="432639" cy="303721"/>
          </a:xfrm>
          <a:custGeom>
            <a:avLst/>
            <a:gdLst>
              <a:gd name="T0" fmla="*/ 360 w 360"/>
              <a:gd name="T1" fmla="*/ 256 h 278"/>
              <a:gd name="T2" fmla="*/ 360 w 360"/>
              <a:gd name="T3" fmla="*/ 252 h 278"/>
              <a:gd name="T4" fmla="*/ 358 w 360"/>
              <a:gd name="T5" fmla="*/ 252 h 278"/>
              <a:gd name="T6" fmla="*/ 318 w 360"/>
              <a:gd name="T7" fmla="*/ 200 h 278"/>
              <a:gd name="T8" fmla="*/ 314 w 360"/>
              <a:gd name="T9" fmla="*/ 198 h 278"/>
              <a:gd name="T10" fmla="*/ 50 w 360"/>
              <a:gd name="T11" fmla="*/ 196 h 278"/>
              <a:gd name="T12" fmla="*/ 46 w 360"/>
              <a:gd name="T13" fmla="*/ 198 h 278"/>
              <a:gd name="T14" fmla="*/ 2 w 360"/>
              <a:gd name="T15" fmla="*/ 250 h 278"/>
              <a:gd name="T16" fmla="*/ 2 w 360"/>
              <a:gd name="T17" fmla="*/ 252 h 278"/>
              <a:gd name="T18" fmla="*/ 0 w 360"/>
              <a:gd name="T19" fmla="*/ 252 h 278"/>
              <a:gd name="T20" fmla="*/ 0 w 360"/>
              <a:gd name="T21" fmla="*/ 256 h 278"/>
              <a:gd name="T22" fmla="*/ 0 w 360"/>
              <a:gd name="T23" fmla="*/ 256 h 278"/>
              <a:gd name="T24" fmla="*/ 0 w 360"/>
              <a:gd name="T25" fmla="*/ 268 h 278"/>
              <a:gd name="T26" fmla="*/ 4 w 360"/>
              <a:gd name="T27" fmla="*/ 276 h 278"/>
              <a:gd name="T28" fmla="*/ 10 w 360"/>
              <a:gd name="T29" fmla="*/ 278 h 278"/>
              <a:gd name="T30" fmla="*/ 350 w 360"/>
              <a:gd name="T31" fmla="*/ 278 h 278"/>
              <a:gd name="T32" fmla="*/ 356 w 360"/>
              <a:gd name="T33" fmla="*/ 276 h 278"/>
              <a:gd name="T34" fmla="*/ 360 w 360"/>
              <a:gd name="T35" fmla="*/ 268 h 278"/>
              <a:gd name="T36" fmla="*/ 360 w 360"/>
              <a:gd name="T37" fmla="*/ 256 h 278"/>
              <a:gd name="T38" fmla="*/ 360 w 360"/>
              <a:gd name="T39" fmla="*/ 256 h 278"/>
              <a:gd name="T40" fmla="*/ 146 w 360"/>
              <a:gd name="T41" fmla="*/ 234 h 278"/>
              <a:gd name="T42" fmla="*/ 226 w 360"/>
              <a:gd name="T43" fmla="*/ 254 h 278"/>
              <a:gd name="T44" fmla="*/ 338 w 360"/>
              <a:gd name="T45" fmla="*/ 268 h 278"/>
              <a:gd name="T46" fmla="*/ 334 w 360"/>
              <a:gd name="T47" fmla="*/ 270 h 278"/>
              <a:gd name="T48" fmla="*/ 332 w 360"/>
              <a:gd name="T49" fmla="*/ 270 h 278"/>
              <a:gd name="T50" fmla="*/ 326 w 360"/>
              <a:gd name="T51" fmla="*/ 268 h 278"/>
              <a:gd name="T52" fmla="*/ 324 w 360"/>
              <a:gd name="T53" fmla="*/ 262 h 278"/>
              <a:gd name="T54" fmla="*/ 326 w 360"/>
              <a:gd name="T55" fmla="*/ 256 h 278"/>
              <a:gd name="T56" fmla="*/ 328 w 360"/>
              <a:gd name="T57" fmla="*/ 256 h 278"/>
              <a:gd name="T58" fmla="*/ 334 w 360"/>
              <a:gd name="T59" fmla="*/ 256 h 278"/>
              <a:gd name="T60" fmla="*/ 338 w 360"/>
              <a:gd name="T61" fmla="*/ 256 h 278"/>
              <a:gd name="T62" fmla="*/ 340 w 360"/>
              <a:gd name="T63" fmla="*/ 262 h 278"/>
              <a:gd name="T64" fmla="*/ 340 w 360"/>
              <a:gd name="T65" fmla="*/ 266 h 278"/>
              <a:gd name="T66" fmla="*/ 338 w 360"/>
              <a:gd name="T67" fmla="*/ 268 h 278"/>
              <a:gd name="T68" fmla="*/ 306 w 360"/>
              <a:gd name="T69" fmla="*/ 184 h 278"/>
              <a:gd name="T70" fmla="*/ 310 w 360"/>
              <a:gd name="T71" fmla="*/ 184 h 278"/>
              <a:gd name="T72" fmla="*/ 318 w 360"/>
              <a:gd name="T73" fmla="*/ 178 h 278"/>
              <a:gd name="T74" fmla="*/ 318 w 360"/>
              <a:gd name="T75" fmla="*/ 12 h 278"/>
              <a:gd name="T76" fmla="*/ 318 w 360"/>
              <a:gd name="T77" fmla="*/ 6 h 278"/>
              <a:gd name="T78" fmla="*/ 310 w 360"/>
              <a:gd name="T79" fmla="*/ 0 h 278"/>
              <a:gd name="T80" fmla="*/ 54 w 360"/>
              <a:gd name="T81" fmla="*/ 0 h 278"/>
              <a:gd name="T82" fmla="*/ 50 w 360"/>
              <a:gd name="T83" fmla="*/ 0 h 278"/>
              <a:gd name="T84" fmla="*/ 42 w 360"/>
              <a:gd name="T85" fmla="*/ 6 h 278"/>
              <a:gd name="T86" fmla="*/ 42 w 360"/>
              <a:gd name="T87" fmla="*/ 172 h 278"/>
              <a:gd name="T88" fmla="*/ 42 w 360"/>
              <a:gd name="T89" fmla="*/ 178 h 278"/>
              <a:gd name="T90" fmla="*/ 50 w 360"/>
              <a:gd name="T91" fmla="*/ 184 h 278"/>
              <a:gd name="T92" fmla="*/ 54 w 360"/>
              <a:gd name="T93" fmla="*/ 184 h 278"/>
              <a:gd name="T94" fmla="*/ 294 w 360"/>
              <a:gd name="T95" fmla="*/ 24 h 278"/>
              <a:gd name="T96" fmla="*/ 66 w 360"/>
              <a:gd name="T97" fmla="*/ 160 h 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60" h="278">
                <a:moveTo>
                  <a:pt x="360" y="256"/>
                </a:moveTo>
                <a:lnTo>
                  <a:pt x="360" y="256"/>
                </a:lnTo>
                <a:lnTo>
                  <a:pt x="360" y="252"/>
                </a:lnTo>
                <a:lnTo>
                  <a:pt x="360" y="252"/>
                </a:lnTo>
                <a:lnTo>
                  <a:pt x="358" y="252"/>
                </a:lnTo>
                <a:lnTo>
                  <a:pt x="358" y="252"/>
                </a:lnTo>
                <a:lnTo>
                  <a:pt x="358" y="250"/>
                </a:lnTo>
                <a:lnTo>
                  <a:pt x="318" y="200"/>
                </a:lnTo>
                <a:lnTo>
                  <a:pt x="318" y="200"/>
                </a:lnTo>
                <a:lnTo>
                  <a:pt x="314" y="198"/>
                </a:lnTo>
                <a:lnTo>
                  <a:pt x="310" y="196"/>
                </a:lnTo>
                <a:lnTo>
                  <a:pt x="50" y="196"/>
                </a:lnTo>
                <a:lnTo>
                  <a:pt x="50" y="196"/>
                </a:lnTo>
                <a:lnTo>
                  <a:pt x="46" y="198"/>
                </a:lnTo>
                <a:lnTo>
                  <a:pt x="42" y="200"/>
                </a:lnTo>
                <a:lnTo>
                  <a:pt x="2" y="250"/>
                </a:lnTo>
                <a:lnTo>
                  <a:pt x="2" y="250"/>
                </a:lnTo>
                <a:lnTo>
                  <a:pt x="2" y="252"/>
                </a:lnTo>
                <a:lnTo>
                  <a:pt x="2" y="252"/>
                </a:lnTo>
                <a:lnTo>
                  <a:pt x="0" y="252"/>
                </a:lnTo>
                <a:lnTo>
                  <a:pt x="0" y="252"/>
                </a:lnTo>
                <a:lnTo>
                  <a:pt x="0" y="256"/>
                </a:lnTo>
                <a:lnTo>
                  <a:pt x="0" y="256"/>
                </a:lnTo>
                <a:lnTo>
                  <a:pt x="0" y="256"/>
                </a:lnTo>
                <a:lnTo>
                  <a:pt x="0" y="268"/>
                </a:lnTo>
                <a:lnTo>
                  <a:pt x="0" y="268"/>
                </a:lnTo>
                <a:lnTo>
                  <a:pt x="0" y="272"/>
                </a:lnTo>
                <a:lnTo>
                  <a:pt x="4" y="276"/>
                </a:lnTo>
                <a:lnTo>
                  <a:pt x="6" y="278"/>
                </a:lnTo>
                <a:lnTo>
                  <a:pt x="10" y="278"/>
                </a:lnTo>
                <a:lnTo>
                  <a:pt x="350" y="278"/>
                </a:lnTo>
                <a:lnTo>
                  <a:pt x="350" y="278"/>
                </a:lnTo>
                <a:lnTo>
                  <a:pt x="354" y="278"/>
                </a:lnTo>
                <a:lnTo>
                  <a:pt x="356" y="276"/>
                </a:lnTo>
                <a:lnTo>
                  <a:pt x="360" y="272"/>
                </a:lnTo>
                <a:lnTo>
                  <a:pt x="360" y="268"/>
                </a:lnTo>
                <a:lnTo>
                  <a:pt x="360" y="256"/>
                </a:lnTo>
                <a:lnTo>
                  <a:pt x="360" y="256"/>
                </a:lnTo>
                <a:lnTo>
                  <a:pt x="360" y="256"/>
                </a:lnTo>
                <a:lnTo>
                  <a:pt x="360" y="256"/>
                </a:lnTo>
                <a:close/>
                <a:moveTo>
                  <a:pt x="134" y="254"/>
                </a:moveTo>
                <a:lnTo>
                  <a:pt x="146" y="234"/>
                </a:lnTo>
                <a:lnTo>
                  <a:pt x="214" y="234"/>
                </a:lnTo>
                <a:lnTo>
                  <a:pt x="226" y="254"/>
                </a:lnTo>
                <a:lnTo>
                  <a:pt x="134" y="254"/>
                </a:lnTo>
                <a:close/>
                <a:moveTo>
                  <a:pt x="338" y="268"/>
                </a:moveTo>
                <a:lnTo>
                  <a:pt x="338" y="268"/>
                </a:lnTo>
                <a:lnTo>
                  <a:pt x="334" y="270"/>
                </a:lnTo>
                <a:lnTo>
                  <a:pt x="332" y="270"/>
                </a:lnTo>
                <a:lnTo>
                  <a:pt x="332" y="270"/>
                </a:lnTo>
                <a:lnTo>
                  <a:pt x="326" y="268"/>
                </a:lnTo>
                <a:lnTo>
                  <a:pt x="326" y="268"/>
                </a:lnTo>
                <a:lnTo>
                  <a:pt x="324" y="262"/>
                </a:lnTo>
                <a:lnTo>
                  <a:pt x="324" y="262"/>
                </a:lnTo>
                <a:lnTo>
                  <a:pt x="324" y="260"/>
                </a:lnTo>
                <a:lnTo>
                  <a:pt x="326" y="256"/>
                </a:lnTo>
                <a:lnTo>
                  <a:pt x="326" y="256"/>
                </a:lnTo>
                <a:lnTo>
                  <a:pt x="328" y="256"/>
                </a:lnTo>
                <a:lnTo>
                  <a:pt x="332" y="254"/>
                </a:lnTo>
                <a:lnTo>
                  <a:pt x="334" y="256"/>
                </a:lnTo>
                <a:lnTo>
                  <a:pt x="338" y="256"/>
                </a:lnTo>
                <a:lnTo>
                  <a:pt x="338" y="256"/>
                </a:lnTo>
                <a:lnTo>
                  <a:pt x="340" y="260"/>
                </a:lnTo>
                <a:lnTo>
                  <a:pt x="340" y="262"/>
                </a:lnTo>
                <a:lnTo>
                  <a:pt x="340" y="262"/>
                </a:lnTo>
                <a:lnTo>
                  <a:pt x="340" y="266"/>
                </a:lnTo>
                <a:lnTo>
                  <a:pt x="338" y="268"/>
                </a:lnTo>
                <a:lnTo>
                  <a:pt x="338" y="268"/>
                </a:lnTo>
                <a:close/>
                <a:moveTo>
                  <a:pt x="54" y="184"/>
                </a:moveTo>
                <a:lnTo>
                  <a:pt x="306" y="184"/>
                </a:lnTo>
                <a:lnTo>
                  <a:pt x="306" y="184"/>
                </a:lnTo>
                <a:lnTo>
                  <a:pt x="310" y="184"/>
                </a:lnTo>
                <a:lnTo>
                  <a:pt x="314" y="182"/>
                </a:lnTo>
                <a:lnTo>
                  <a:pt x="318" y="178"/>
                </a:lnTo>
                <a:lnTo>
                  <a:pt x="318" y="172"/>
                </a:lnTo>
                <a:lnTo>
                  <a:pt x="318" y="12"/>
                </a:lnTo>
                <a:lnTo>
                  <a:pt x="318" y="12"/>
                </a:lnTo>
                <a:lnTo>
                  <a:pt x="318" y="6"/>
                </a:lnTo>
                <a:lnTo>
                  <a:pt x="314" y="2"/>
                </a:lnTo>
                <a:lnTo>
                  <a:pt x="310" y="0"/>
                </a:lnTo>
                <a:lnTo>
                  <a:pt x="306" y="0"/>
                </a:lnTo>
                <a:lnTo>
                  <a:pt x="54" y="0"/>
                </a:lnTo>
                <a:lnTo>
                  <a:pt x="54" y="0"/>
                </a:lnTo>
                <a:lnTo>
                  <a:pt x="50" y="0"/>
                </a:lnTo>
                <a:lnTo>
                  <a:pt x="46" y="2"/>
                </a:lnTo>
                <a:lnTo>
                  <a:pt x="42" y="6"/>
                </a:lnTo>
                <a:lnTo>
                  <a:pt x="42" y="12"/>
                </a:lnTo>
                <a:lnTo>
                  <a:pt x="42" y="172"/>
                </a:lnTo>
                <a:lnTo>
                  <a:pt x="42" y="172"/>
                </a:lnTo>
                <a:lnTo>
                  <a:pt x="42" y="178"/>
                </a:lnTo>
                <a:lnTo>
                  <a:pt x="46" y="182"/>
                </a:lnTo>
                <a:lnTo>
                  <a:pt x="50" y="184"/>
                </a:lnTo>
                <a:lnTo>
                  <a:pt x="54" y="184"/>
                </a:lnTo>
                <a:lnTo>
                  <a:pt x="54" y="184"/>
                </a:lnTo>
                <a:close/>
                <a:moveTo>
                  <a:pt x="66" y="24"/>
                </a:moveTo>
                <a:lnTo>
                  <a:pt x="294" y="24"/>
                </a:lnTo>
                <a:lnTo>
                  <a:pt x="294" y="160"/>
                </a:lnTo>
                <a:lnTo>
                  <a:pt x="66" y="160"/>
                </a:lnTo>
                <a:lnTo>
                  <a:pt x="66" y="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82935" tIns="41468" rIns="82935" bIns="41468" numCol="1" anchor="t" anchorCtr="0" compatLnSpc="1">
            <a:prstTxWarp prst="textNoShape">
              <a:avLst/>
            </a:prstTxWarp>
          </a:bodyPr>
          <a:lstStyle/>
          <a:p>
            <a:pPr defTabSz="924073">
              <a:defRPr/>
            </a:pPr>
            <a:endParaRPr lang="en-GB" sz="1400" kern="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63" name="Title 1"/>
          <p:cNvSpPr txBox="1">
            <a:spLocks/>
          </p:cNvSpPr>
          <p:nvPr/>
        </p:nvSpPr>
        <p:spPr>
          <a:xfrm>
            <a:off x="464761" y="22538"/>
            <a:ext cx="11041439" cy="63478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899010" rtl="0" eaLnBrk="1" latinLnBrk="0" hangingPunct="1">
              <a:spcBef>
                <a:spcPct val="0"/>
              </a:spcBef>
              <a:buNone/>
              <a:defRPr sz="2824" b="1" i="1" kern="1200" cap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hi-IN" sz="3000" i="0" dirty="0">
                <a:latin typeface="Poppins" panose="00000500000000000000" pitchFamily="2" charset="0"/>
                <a:cs typeface="Poppins" panose="00000500000000000000" pitchFamily="2" charset="0"/>
              </a:rPr>
              <a:t>कार्यसूची</a:t>
            </a:r>
            <a:endParaRPr lang="en-GB" sz="3000" i="0" dirty="0">
              <a:solidFill>
                <a:schemeClr val="accent4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11345542" y="76200"/>
            <a:ext cx="723296" cy="719768"/>
          </a:xfrm>
          <a:prstGeom prst="rect">
            <a:avLst/>
          </a:prstGeom>
        </p:spPr>
      </p:pic>
      <p:sp>
        <p:nvSpPr>
          <p:cNvPr id="62" name="Rectangle 4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5" name="Rectangle 5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4" name="Rectangle 3"/>
          <p:cNvSpPr txBox="1">
            <a:spLocks noChangeArrowheads="1"/>
          </p:cNvSpPr>
          <p:nvPr/>
        </p:nvSpPr>
        <p:spPr bwMode="auto">
          <a:xfrm>
            <a:off x="464761" y="937260"/>
            <a:ext cx="11102399" cy="533781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109591" tIns="54796" rIns="109591" bIns="54796" numCol="1" anchor="t" anchorCtr="0" compatLnSpc="1">
            <a:prstTxWarp prst="textNoShape">
              <a:avLst/>
            </a:prstTxWarp>
          </a:bodyPr>
          <a:lstStyle/>
          <a:p>
            <a:pPr marL="514350" indent="-51435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hi-IN" altLang="ja-JP" sz="2400" dirty="0">
                <a:latin typeface="Poppins" panose="00000500000000000000" pitchFamily="2" charset="0"/>
                <a:ea typeface="Calibri" pitchFamily="34" charset="0"/>
                <a:cs typeface="Poppins" panose="00000500000000000000" pitchFamily="2" charset="0"/>
              </a:rPr>
              <a:t>नवीन सुविधाएँ और संवर्द्धन </a:t>
            </a:r>
            <a:r>
              <a:rPr lang="en-US" altLang="ja-JP" sz="2400" dirty="0">
                <a:latin typeface="Poppins" panose="00000500000000000000" pitchFamily="2" charset="0"/>
                <a:ea typeface="Calibri" pitchFamily="34" charset="0"/>
                <a:cs typeface="Poppins" panose="00000500000000000000" pitchFamily="2" charset="0"/>
              </a:rPr>
              <a:t>:</a:t>
            </a:r>
            <a:r>
              <a:rPr lang="en-IN" altLang="ja-JP" sz="2400" dirty="0">
                <a:latin typeface="Poppins" panose="00000500000000000000" pitchFamily="2" charset="0"/>
                <a:ea typeface="Calibri" pitchFamily="34" charset="0"/>
                <a:cs typeface="Poppins" panose="00000500000000000000" pitchFamily="2" charset="0"/>
              </a:rPr>
              <a:t> 2.0 </a:t>
            </a:r>
            <a:r>
              <a:rPr lang="en-IN" altLang="ja-JP" sz="2400" dirty="0" err="1">
                <a:latin typeface="Poppins" panose="00000500000000000000" pitchFamily="2" charset="0"/>
                <a:ea typeface="Calibri" pitchFamily="34" charset="0"/>
                <a:cs typeface="Poppins" panose="00000500000000000000" pitchFamily="2" charset="0"/>
              </a:rPr>
              <a:t>vs</a:t>
            </a:r>
            <a:r>
              <a:rPr lang="en-IN" altLang="ja-JP" sz="2400" dirty="0">
                <a:latin typeface="Poppins" panose="00000500000000000000" pitchFamily="2" charset="0"/>
                <a:ea typeface="Calibri" pitchFamily="34" charset="0"/>
                <a:cs typeface="Poppins" panose="00000500000000000000" pitchFamily="2" charset="0"/>
              </a:rPr>
              <a:t> 1.0 (</a:t>
            </a:r>
            <a:r>
              <a:rPr lang="hi-IN" sz="2400" dirty="0">
                <a:latin typeface="Poppins" panose="00000500000000000000" pitchFamily="2" charset="0"/>
                <a:ea typeface="Calibri" pitchFamily="34" charset="0"/>
                <a:cs typeface="Poppins" panose="00000500000000000000" pitchFamily="2" charset="0"/>
              </a:rPr>
              <a:t>नागरिक उपयोगकर्ता</a:t>
            </a:r>
            <a:r>
              <a:rPr lang="en-IN" altLang="ja-JP" sz="2400" dirty="0">
                <a:latin typeface="Poppins" panose="00000500000000000000" pitchFamily="2" charset="0"/>
                <a:ea typeface="Calibri" pitchFamily="34" charset="0"/>
                <a:cs typeface="Poppins" panose="00000500000000000000" pitchFamily="2" charset="0"/>
              </a:rPr>
              <a:t>)</a:t>
            </a:r>
            <a:endParaRPr lang="hi-IN" altLang="ja-JP" sz="2400" dirty="0">
              <a:latin typeface="Poppins" panose="00000500000000000000" pitchFamily="2" charset="0"/>
              <a:ea typeface="Calibri" pitchFamily="34" charset="0"/>
              <a:cs typeface="Poppins" panose="00000500000000000000" pitchFamily="2" charset="0"/>
            </a:endParaRP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hi-IN" altLang="ja-JP" sz="2400" dirty="0">
                <a:latin typeface="Poppins" panose="00000500000000000000" pitchFamily="2" charset="0"/>
                <a:ea typeface="Calibri" pitchFamily="34" charset="0"/>
                <a:cs typeface="Poppins" panose="00000500000000000000" pitchFamily="2" charset="0"/>
              </a:rPr>
              <a:t>नवीन सुविधाएँ और संवर्द्धन </a:t>
            </a:r>
            <a:r>
              <a:rPr lang="en-US" altLang="ja-JP" sz="2400" dirty="0">
                <a:latin typeface="Poppins" panose="00000500000000000000" pitchFamily="2" charset="0"/>
                <a:ea typeface="Calibri" pitchFamily="34" charset="0"/>
                <a:cs typeface="Poppins" panose="00000500000000000000" pitchFamily="2" charset="0"/>
              </a:rPr>
              <a:t>:</a:t>
            </a:r>
            <a:r>
              <a:rPr lang="en-IN" altLang="ja-JP" sz="2400" dirty="0">
                <a:latin typeface="Poppins" panose="00000500000000000000" pitchFamily="2" charset="0"/>
                <a:ea typeface="Calibri" pitchFamily="34" charset="0"/>
                <a:cs typeface="Poppins" panose="00000500000000000000" pitchFamily="2" charset="0"/>
              </a:rPr>
              <a:t> 2.0 </a:t>
            </a:r>
            <a:r>
              <a:rPr lang="en-IN" altLang="ja-JP" sz="2400" dirty="0" err="1">
                <a:latin typeface="Poppins" panose="00000500000000000000" pitchFamily="2" charset="0"/>
                <a:ea typeface="Calibri" pitchFamily="34" charset="0"/>
                <a:cs typeface="Poppins" panose="00000500000000000000" pitchFamily="2" charset="0"/>
              </a:rPr>
              <a:t>vs</a:t>
            </a:r>
            <a:r>
              <a:rPr lang="en-IN" altLang="ja-JP" sz="2400" dirty="0">
                <a:latin typeface="Poppins" panose="00000500000000000000" pitchFamily="2" charset="0"/>
                <a:ea typeface="Calibri" pitchFamily="34" charset="0"/>
                <a:cs typeface="Poppins" panose="00000500000000000000" pitchFamily="2" charset="0"/>
              </a:rPr>
              <a:t> 1.0</a:t>
            </a:r>
            <a:r>
              <a:rPr lang="hi-IN" altLang="ja-JP" sz="2400" dirty="0">
                <a:latin typeface="Poppins" panose="00000500000000000000" pitchFamily="2" charset="0"/>
                <a:ea typeface="Calibri" pitchFamily="34" charset="0"/>
                <a:cs typeface="Poppins" panose="00000500000000000000" pitchFamily="2" charset="0"/>
              </a:rPr>
              <a:t> </a:t>
            </a:r>
            <a:r>
              <a:rPr lang="en-IN" altLang="ja-JP" sz="2400" dirty="0">
                <a:latin typeface="Poppins" panose="00000500000000000000" pitchFamily="2" charset="0"/>
                <a:ea typeface="Calibri" pitchFamily="34" charset="0"/>
                <a:cs typeface="Poppins" panose="00000500000000000000" pitchFamily="2" charset="0"/>
              </a:rPr>
              <a:t>(</a:t>
            </a:r>
            <a:r>
              <a:rPr lang="hi-IN" altLang="ja-JP" sz="2400" dirty="0">
                <a:latin typeface="Poppins" panose="00000500000000000000" pitchFamily="2" charset="0"/>
                <a:ea typeface="Calibri" pitchFamily="34" charset="0"/>
                <a:cs typeface="Poppins" panose="00000500000000000000" pitchFamily="2" charset="0"/>
              </a:rPr>
              <a:t>विभागीय </a:t>
            </a:r>
            <a:r>
              <a:rPr lang="en-IN" altLang="ja-JP" sz="2400" dirty="0">
                <a:latin typeface="Poppins" panose="00000500000000000000" pitchFamily="2" charset="0"/>
                <a:ea typeface="Calibri" pitchFamily="34" charset="0"/>
                <a:cs typeface="Poppins" panose="00000500000000000000" pitchFamily="2" charset="0"/>
              </a:rPr>
              <a:t> </a:t>
            </a:r>
            <a:r>
              <a:rPr lang="hi-IN" altLang="ja-JP" sz="2400" dirty="0">
                <a:latin typeface="Poppins" panose="00000500000000000000" pitchFamily="2" charset="0"/>
                <a:ea typeface="Calibri" pitchFamily="34" charset="0"/>
                <a:cs typeface="Poppins" panose="00000500000000000000" pitchFamily="2" charset="0"/>
              </a:rPr>
              <a:t>उपयोगकर्ता</a:t>
            </a:r>
            <a:r>
              <a:rPr lang="en-IN" altLang="ja-JP" sz="2400" dirty="0">
                <a:latin typeface="Poppins" panose="00000500000000000000" pitchFamily="2" charset="0"/>
                <a:ea typeface="Calibri" pitchFamily="34" charset="0"/>
                <a:cs typeface="Poppins" panose="00000500000000000000" pitchFamily="2" charset="0"/>
              </a:rPr>
              <a:t>)</a:t>
            </a:r>
            <a:endParaRPr lang="hi-IN" altLang="ja-JP" sz="2400" dirty="0">
              <a:latin typeface="Poppins" panose="00000500000000000000" pitchFamily="2" charset="0"/>
              <a:ea typeface="Calibri" pitchFamily="34" charset="0"/>
              <a:cs typeface="Poppins" panose="00000500000000000000" pitchFamily="2" charset="0"/>
            </a:endParaRP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hi-IN" altLang="ja-JP" sz="2400" dirty="0">
                <a:latin typeface="Poppins" panose="00000500000000000000" pitchFamily="2" charset="0"/>
                <a:ea typeface="Calibri" pitchFamily="34" charset="0"/>
                <a:cs typeface="Poppins" panose="00000500000000000000" pitchFamily="2" charset="0"/>
              </a:rPr>
              <a:t>नवीन सुविधाएँ और संवर्द्धन </a:t>
            </a:r>
            <a:r>
              <a:rPr lang="en-US" altLang="ja-JP" sz="2400" dirty="0">
                <a:latin typeface="Poppins" panose="00000500000000000000" pitchFamily="2" charset="0"/>
                <a:ea typeface="Calibri" pitchFamily="34" charset="0"/>
                <a:cs typeface="Poppins" panose="00000500000000000000" pitchFamily="2" charset="0"/>
              </a:rPr>
              <a:t>:</a:t>
            </a:r>
            <a:r>
              <a:rPr lang="en-IN" altLang="ja-JP" sz="2400" dirty="0">
                <a:latin typeface="Poppins" panose="00000500000000000000" pitchFamily="2" charset="0"/>
                <a:ea typeface="Calibri" pitchFamily="34" charset="0"/>
                <a:cs typeface="Poppins" panose="00000500000000000000" pitchFamily="2" charset="0"/>
              </a:rPr>
              <a:t> 2.0 </a:t>
            </a:r>
            <a:r>
              <a:rPr lang="en-IN" altLang="ja-JP" sz="2400" dirty="0" err="1">
                <a:latin typeface="Poppins" panose="00000500000000000000" pitchFamily="2" charset="0"/>
                <a:ea typeface="Calibri" pitchFamily="34" charset="0"/>
                <a:cs typeface="Poppins" panose="00000500000000000000" pitchFamily="2" charset="0"/>
              </a:rPr>
              <a:t>vs</a:t>
            </a:r>
            <a:r>
              <a:rPr lang="en-IN" altLang="ja-JP" sz="2400" dirty="0">
                <a:latin typeface="Poppins" panose="00000500000000000000" pitchFamily="2" charset="0"/>
                <a:ea typeface="Calibri" pitchFamily="34" charset="0"/>
                <a:cs typeface="Poppins" panose="00000500000000000000" pitchFamily="2" charset="0"/>
              </a:rPr>
              <a:t> 1.0</a:t>
            </a:r>
            <a:r>
              <a:rPr lang="hi-IN" altLang="ja-JP" sz="2400" dirty="0">
                <a:latin typeface="Poppins" panose="00000500000000000000" pitchFamily="2" charset="0"/>
                <a:ea typeface="Calibri" pitchFamily="34" charset="0"/>
                <a:cs typeface="Poppins" panose="00000500000000000000" pitchFamily="2" charset="0"/>
              </a:rPr>
              <a:t> </a:t>
            </a:r>
            <a:r>
              <a:rPr lang="en-IN" altLang="ja-JP" sz="2400" dirty="0">
                <a:latin typeface="Poppins" panose="00000500000000000000" pitchFamily="2" charset="0"/>
                <a:ea typeface="Calibri" pitchFamily="34" charset="0"/>
                <a:cs typeface="Poppins" panose="00000500000000000000" pitchFamily="2" charset="0"/>
              </a:rPr>
              <a:t>(</a:t>
            </a:r>
            <a:r>
              <a:rPr lang="hi-IN" altLang="ja-JP" sz="2400" dirty="0">
                <a:latin typeface="Poppins" panose="00000500000000000000" pitchFamily="2" charset="0"/>
                <a:ea typeface="Calibri" pitchFamily="34" charset="0"/>
                <a:cs typeface="Poppins" panose="00000500000000000000" pitchFamily="2" charset="0"/>
              </a:rPr>
              <a:t>नागरिक / विभागीय </a:t>
            </a:r>
            <a:r>
              <a:rPr lang="en-IN" altLang="ja-JP" sz="2400" dirty="0">
                <a:latin typeface="Poppins" panose="00000500000000000000" pitchFamily="2" charset="0"/>
                <a:ea typeface="Calibri" pitchFamily="34" charset="0"/>
                <a:cs typeface="Poppins" panose="00000500000000000000" pitchFamily="2" charset="0"/>
              </a:rPr>
              <a:t> </a:t>
            </a:r>
            <a:r>
              <a:rPr lang="hi-IN" altLang="ja-JP" sz="2400" dirty="0">
                <a:latin typeface="Poppins" panose="00000500000000000000" pitchFamily="2" charset="0"/>
                <a:ea typeface="Calibri" pitchFamily="34" charset="0"/>
                <a:cs typeface="Poppins" panose="00000500000000000000" pitchFamily="2" charset="0"/>
              </a:rPr>
              <a:t>उपयोगकर्ता</a:t>
            </a:r>
            <a:r>
              <a:rPr lang="en-IN" altLang="ja-JP" sz="2400" dirty="0">
                <a:latin typeface="Poppins" panose="00000500000000000000" pitchFamily="2" charset="0"/>
                <a:ea typeface="Calibri" pitchFamily="34" charset="0"/>
                <a:cs typeface="Poppins" panose="00000500000000000000" pitchFamily="2" charset="0"/>
              </a:rPr>
              <a:t>)</a:t>
            </a:r>
            <a:endParaRPr lang="hi-IN" altLang="ja-JP" sz="2400" dirty="0">
              <a:latin typeface="Poppins" panose="00000500000000000000" pitchFamily="2" charset="0"/>
              <a:ea typeface="Calibri" pitchFamily="34" charset="0"/>
              <a:cs typeface="Poppins" panose="00000500000000000000" pitchFamily="2" charset="0"/>
            </a:endParaRPr>
          </a:p>
          <a:p>
            <a:pPr marL="971550" lvl="1" indent="-51435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+mj-lt"/>
              <a:buAutoNum type="romanUcPeriod"/>
            </a:pPr>
            <a:r>
              <a:rPr lang="en-US" altLang="ja-JP" sz="2400" dirty="0">
                <a:latin typeface="Poppins" panose="00000500000000000000" pitchFamily="2" charset="0"/>
                <a:cs typeface="Poppins" panose="00000500000000000000" pitchFamily="2" charset="0"/>
              </a:rPr>
              <a:t>FAQ,</a:t>
            </a:r>
            <a:r>
              <a:rPr lang="hi-IN" altLang="ja-JP" sz="2400" dirty="0">
                <a:latin typeface="Poppins" panose="00000500000000000000" pitchFamily="2" charset="0"/>
                <a:cs typeface="Poppins" panose="00000500000000000000" pitchFamily="2" charset="0"/>
              </a:rPr>
              <a:t>सर्च </a:t>
            </a:r>
            <a:r>
              <a:rPr lang="en-US" altLang="ja-JP" sz="2400" dirty="0">
                <a:latin typeface="Poppins" panose="00000500000000000000" pitchFamily="2" charset="0"/>
                <a:cs typeface="Poppins" panose="00000500000000000000" pitchFamily="2" charset="0"/>
              </a:rPr>
              <a:t>&amp; </a:t>
            </a:r>
            <a:r>
              <a:rPr lang="hi-IN" sz="2400" dirty="0">
                <a:latin typeface="Poppins" panose="00000500000000000000" pitchFamily="2" charset="0"/>
                <a:cs typeface="Poppins" panose="00000500000000000000" pitchFamily="2" charset="0"/>
              </a:rPr>
              <a:t>रिपोर्ट्स </a:t>
            </a:r>
            <a:r>
              <a:rPr lang="en-US" altLang="ja-JP" sz="2400" dirty="0">
                <a:latin typeface="Poppins" panose="00000500000000000000" pitchFamily="2" charset="0"/>
                <a:cs typeface="Poppins" panose="00000500000000000000" pitchFamily="2" charset="0"/>
              </a:rPr>
              <a:t>: </a:t>
            </a:r>
            <a:r>
              <a:rPr lang="hi-IN" sz="2400" dirty="0">
                <a:latin typeface="Poppins" panose="00000500000000000000" pitchFamily="2" charset="0"/>
                <a:cs typeface="Poppins" panose="00000500000000000000" pitchFamily="2" charset="0"/>
              </a:rPr>
              <a:t>भूमि संबंधी जानकारी खोजने की सुविधा</a:t>
            </a:r>
            <a:endParaRPr lang="hi-IN" altLang="ja-JP" sz="24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971550" lvl="1" indent="-51435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+mj-lt"/>
              <a:buAutoNum type="romanUcPeriod"/>
            </a:pPr>
            <a:r>
              <a:rPr lang="hi-IN" altLang="ja-JP" sz="2400" dirty="0">
                <a:latin typeface="Poppins" panose="00000500000000000000" pitchFamily="2" charset="0"/>
                <a:cs typeface="Poppins" panose="00000500000000000000" pitchFamily="2" charset="0"/>
              </a:rPr>
              <a:t>होम पेज</a:t>
            </a:r>
            <a:r>
              <a:rPr lang="en-US" altLang="ja-JP" sz="2400" dirty="0">
                <a:latin typeface="Poppins" panose="00000500000000000000" pitchFamily="2" charset="0"/>
                <a:cs typeface="Poppins" panose="00000500000000000000" pitchFamily="2" charset="0"/>
              </a:rPr>
              <a:t>, </a:t>
            </a:r>
            <a:r>
              <a:rPr lang="hi-IN" altLang="ja-JP" sz="2400" dirty="0">
                <a:latin typeface="Poppins" panose="00000500000000000000" pitchFamily="2" charset="0"/>
                <a:cs typeface="Poppins" panose="00000500000000000000" pitchFamily="2" charset="0"/>
              </a:rPr>
              <a:t>सर्च पेज</a:t>
            </a:r>
            <a:r>
              <a:rPr lang="en-US" altLang="ja-JP" sz="2400" dirty="0">
                <a:latin typeface="Poppins" panose="00000500000000000000" pitchFamily="2" charset="0"/>
                <a:cs typeface="Poppins" panose="00000500000000000000" pitchFamily="2" charset="0"/>
              </a:rPr>
              <a:t>, </a:t>
            </a:r>
            <a:r>
              <a:rPr lang="hi-IN" altLang="ja-JP" sz="2400" dirty="0">
                <a:latin typeface="Poppins" panose="00000500000000000000" pitchFamily="2" charset="0"/>
                <a:cs typeface="Poppins" panose="00000500000000000000" pitchFamily="2" charset="0"/>
              </a:rPr>
              <a:t>नक्शा पेज संवर्द्धन </a:t>
            </a:r>
            <a:r>
              <a:rPr lang="en-US" altLang="ja-JP" sz="2400" dirty="0">
                <a:latin typeface="Poppins" panose="00000500000000000000" pitchFamily="2" charset="0"/>
                <a:cs typeface="Poppins" panose="00000500000000000000" pitchFamily="2" charset="0"/>
              </a:rPr>
              <a:t>:</a:t>
            </a:r>
            <a:r>
              <a:rPr lang="en-IN" altLang="ja-JP" sz="2400" dirty="0">
                <a:latin typeface="Poppins" panose="00000500000000000000" pitchFamily="2" charset="0"/>
                <a:cs typeface="Poppins" panose="00000500000000000000" pitchFamily="2" charset="0"/>
              </a:rPr>
              <a:t> 2.0 </a:t>
            </a:r>
            <a:r>
              <a:rPr lang="en-IN" altLang="ja-JP" sz="2400" dirty="0" err="1">
                <a:latin typeface="Poppins" panose="00000500000000000000" pitchFamily="2" charset="0"/>
                <a:cs typeface="Poppins" panose="00000500000000000000" pitchFamily="2" charset="0"/>
              </a:rPr>
              <a:t>vs</a:t>
            </a:r>
            <a:r>
              <a:rPr lang="en-IN" altLang="ja-JP" sz="2400" dirty="0">
                <a:latin typeface="Poppins" panose="00000500000000000000" pitchFamily="2" charset="0"/>
                <a:cs typeface="Poppins" panose="00000500000000000000" pitchFamily="2" charset="0"/>
              </a:rPr>
              <a:t> 1.0</a:t>
            </a:r>
            <a:r>
              <a:rPr lang="hi-IN" altLang="ja-JP" sz="24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IN" altLang="ja-JP" sz="2400" dirty="0">
                <a:latin typeface="Poppins" panose="00000500000000000000" pitchFamily="2" charset="0"/>
                <a:cs typeface="Poppins" panose="00000500000000000000" pitchFamily="2" charset="0"/>
              </a:rPr>
              <a:t>(</a:t>
            </a:r>
            <a:r>
              <a:rPr lang="hi-IN" sz="2400" dirty="0">
                <a:latin typeface="Poppins" panose="00000500000000000000" pitchFamily="2" charset="0"/>
                <a:cs typeface="Poppins" panose="00000500000000000000" pitchFamily="2" charset="0"/>
              </a:rPr>
              <a:t>नागरिक / </a:t>
            </a:r>
            <a:r>
              <a:rPr lang="hi-IN" altLang="ja-JP" sz="2400" dirty="0">
                <a:latin typeface="Poppins" panose="00000500000000000000" pitchFamily="2" charset="0"/>
                <a:cs typeface="Poppins" panose="00000500000000000000" pitchFamily="2" charset="0"/>
              </a:rPr>
              <a:t>विभागीय </a:t>
            </a:r>
            <a:r>
              <a:rPr lang="en-IN" altLang="ja-JP" sz="24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hi-IN" altLang="ja-JP" sz="2400" dirty="0">
                <a:latin typeface="Poppins" panose="00000500000000000000" pitchFamily="2" charset="0"/>
                <a:cs typeface="Poppins" panose="00000500000000000000" pitchFamily="2" charset="0"/>
              </a:rPr>
              <a:t>उपयोगकर्ता</a:t>
            </a:r>
            <a:r>
              <a:rPr lang="en-IN" altLang="ja-JP" sz="2400" dirty="0">
                <a:latin typeface="Poppins" panose="00000500000000000000" pitchFamily="2" charset="0"/>
                <a:cs typeface="Poppins" panose="00000500000000000000" pitchFamily="2" charset="0"/>
              </a:rPr>
              <a:t>)</a:t>
            </a:r>
            <a:endParaRPr lang="hi-IN" altLang="ja-JP" sz="24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971550" lvl="1" indent="-51435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+mj-lt"/>
              <a:buAutoNum type="romanUcPeriod"/>
            </a:pPr>
            <a:r>
              <a:rPr lang="hi-IN" sz="2400" dirty="0">
                <a:latin typeface="Poppins" panose="00000500000000000000" pitchFamily="2" charset="0"/>
                <a:cs typeface="Poppins" panose="00000500000000000000" pitchFamily="2" charset="0"/>
              </a:rPr>
              <a:t>रिपोर्ट्स &amp; डैशबोर्ड </a:t>
            </a:r>
            <a:r>
              <a:rPr lang="hi-IN" altLang="ja-JP" sz="2400" dirty="0">
                <a:latin typeface="Poppins" panose="00000500000000000000" pitchFamily="2" charset="0"/>
                <a:cs typeface="Poppins" panose="00000500000000000000" pitchFamily="2" charset="0"/>
              </a:rPr>
              <a:t> पेज संवर्द्धन </a:t>
            </a:r>
            <a:r>
              <a:rPr lang="en-US" altLang="ja-JP" sz="2400" dirty="0">
                <a:latin typeface="Poppins" panose="00000500000000000000" pitchFamily="2" charset="0"/>
                <a:cs typeface="Poppins" panose="00000500000000000000" pitchFamily="2" charset="0"/>
              </a:rPr>
              <a:t>:</a:t>
            </a:r>
            <a:r>
              <a:rPr lang="en-IN" altLang="ja-JP" sz="2400" dirty="0">
                <a:latin typeface="Poppins" panose="00000500000000000000" pitchFamily="2" charset="0"/>
                <a:cs typeface="Poppins" panose="00000500000000000000" pitchFamily="2" charset="0"/>
              </a:rPr>
              <a:t> 2.0 </a:t>
            </a:r>
            <a:r>
              <a:rPr lang="en-IN" altLang="ja-JP" sz="2400" dirty="0" err="1">
                <a:latin typeface="Poppins" panose="00000500000000000000" pitchFamily="2" charset="0"/>
                <a:cs typeface="Poppins" panose="00000500000000000000" pitchFamily="2" charset="0"/>
              </a:rPr>
              <a:t>vs</a:t>
            </a:r>
            <a:r>
              <a:rPr lang="en-IN" altLang="ja-JP" sz="2400" dirty="0">
                <a:latin typeface="Poppins" panose="00000500000000000000" pitchFamily="2" charset="0"/>
                <a:cs typeface="Poppins" panose="00000500000000000000" pitchFamily="2" charset="0"/>
              </a:rPr>
              <a:t> 1.0</a:t>
            </a:r>
            <a:r>
              <a:rPr lang="hi-IN" altLang="ja-JP" sz="24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IN" altLang="ja-JP" sz="2400" dirty="0">
                <a:latin typeface="Poppins" panose="00000500000000000000" pitchFamily="2" charset="0"/>
                <a:cs typeface="Poppins" panose="00000500000000000000" pitchFamily="2" charset="0"/>
              </a:rPr>
              <a:t>(</a:t>
            </a:r>
            <a:r>
              <a:rPr lang="hi-IN" sz="2400" dirty="0">
                <a:latin typeface="Poppins" panose="00000500000000000000" pitchFamily="2" charset="0"/>
                <a:cs typeface="Poppins" panose="00000500000000000000" pitchFamily="2" charset="0"/>
              </a:rPr>
              <a:t>नागरिक / </a:t>
            </a:r>
            <a:r>
              <a:rPr lang="hi-IN" altLang="ja-JP" sz="2400" dirty="0">
                <a:latin typeface="Poppins" panose="00000500000000000000" pitchFamily="2" charset="0"/>
                <a:cs typeface="Poppins" panose="00000500000000000000" pitchFamily="2" charset="0"/>
              </a:rPr>
              <a:t>विभागीय </a:t>
            </a:r>
            <a:r>
              <a:rPr lang="en-IN" altLang="ja-JP" sz="24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hi-IN" altLang="ja-JP" sz="2400" dirty="0">
                <a:latin typeface="Poppins" panose="00000500000000000000" pitchFamily="2" charset="0"/>
                <a:cs typeface="Poppins" panose="00000500000000000000" pitchFamily="2" charset="0"/>
              </a:rPr>
              <a:t>उपयोगकर्ता</a:t>
            </a:r>
            <a:r>
              <a:rPr lang="en-IN" altLang="ja-JP" sz="2400" dirty="0">
                <a:latin typeface="Poppins" panose="00000500000000000000" pitchFamily="2" charset="0"/>
                <a:cs typeface="Poppins" panose="00000500000000000000" pitchFamily="2" charset="0"/>
              </a:rPr>
              <a:t>)</a:t>
            </a:r>
            <a:endParaRPr lang="hi-IN" altLang="ja-JP" sz="24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971550" lvl="1" indent="-51435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+mj-lt"/>
              <a:buAutoNum type="romanUcPeriod"/>
            </a:pPr>
            <a:r>
              <a:rPr lang="hi-IN" sz="2400" dirty="0">
                <a:latin typeface="Poppins" panose="00000500000000000000" pitchFamily="2" charset="0"/>
                <a:cs typeface="Poppins" panose="00000500000000000000" pitchFamily="2" charset="0"/>
              </a:rPr>
              <a:t>शिकायत</a:t>
            </a:r>
            <a:r>
              <a:rPr lang="hi-IN" altLang="ja-JP" sz="2400" dirty="0">
                <a:latin typeface="Poppins" panose="00000500000000000000" pitchFamily="2" charset="0"/>
                <a:cs typeface="Poppins" panose="00000500000000000000" pitchFamily="2" charset="0"/>
              </a:rPr>
              <a:t> पेज संवर्द्धन </a:t>
            </a:r>
            <a:r>
              <a:rPr lang="en-US" altLang="ja-JP" sz="2400" dirty="0">
                <a:latin typeface="Poppins" panose="00000500000000000000" pitchFamily="2" charset="0"/>
                <a:cs typeface="Poppins" panose="00000500000000000000" pitchFamily="2" charset="0"/>
              </a:rPr>
              <a:t>:</a:t>
            </a:r>
            <a:r>
              <a:rPr lang="en-IN" altLang="ja-JP" sz="2400" dirty="0">
                <a:latin typeface="Poppins" panose="00000500000000000000" pitchFamily="2" charset="0"/>
                <a:cs typeface="Poppins" panose="00000500000000000000" pitchFamily="2" charset="0"/>
              </a:rPr>
              <a:t> 2.0 </a:t>
            </a:r>
            <a:r>
              <a:rPr lang="en-IN" altLang="ja-JP" sz="2400" dirty="0" err="1">
                <a:latin typeface="Poppins" panose="00000500000000000000" pitchFamily="2" charset="0"/>
                <a:cs typeface="Poppins" panose="00000500000000000000" pitchFamily="2" charset="0"/>
              </a:rPr>
              <a:t>vs</a:t>
            </a:r>
            <a:r>
              <a:rPr lang="en-IN" altLang="ja-JP" sz="2400" dirty="0">
                <a:latin typeface="Poppins" panose="00000500000000000000" pitchFamily="2" charset="0"/>
                <a:cs typeface="Poppins" panose="00000500000000000000" pitchFamily="2" charset="0"/>
              </a:rPr>
              <a:t> 1.0</a:t>
            </a:r>
            <a:r>
              <a:rPr lang="hi-IN" altLang="ja-JP" sz="24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IN" altLang="ja-JP" sz="2400" dirty="0">
                <a:latin typeface="Poppins" panose="00000500000000000000" pitchFamily="2" charset="0"/>
                <a:cs typeface="Poppins" panose="00000500000000000000" pitchFamily="2" charset="0"/>
              </a:rPr>
              <a:t>(</a:t>
            </a:r>
            <a:r>
              <a:rPr lang="hi-IN" sz="2400" dirty="0">
                <a:latin typeface="Poppins" panose="00000500000000000000" pitchFamily="2" charset="0"/>
                <a:cs typeface="Poppins" panose="00000500000000000000" pitchFamily="2" charset="0"/>
              </a:rPr>
              <a:t>नागरिक / </a:t>
            </a:r>
            <a:r>
              <a:rPr lang="hi-IN" altLang="ja-JP" sz="2400" dirty="0">
                <a:latin typeface="Poppins" panose="00000500000000000000" pitchFamily="2" charset="0"/>
                <a:cs typeface="Poppins" panose="00000500000000000000" pitchFamily="2" charset="0"/>
              </a:rPr>
              <a:t>विभागीय </a:t>
            </a:r>
            <a:r>
              <a:rPr lang="en-IN" altLang="ja-JP" sz="24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hi-IN" altLang="ja-JP" sz="2400" dirty="0">
                <a:latin typeface="Poppins" panose="00000500000000000000" pitchFamily="2" charset="0"/>
                <a:cs typeface="Poppins" panose="00000500000000000000" pitchFamily="2" charset="0"/>
              </a:rPr>
              <a:t>उपयोगकर्ता</a:t>
            </a:r>
            <a:r>
              <a:rPr lang="en-IN" altLang="ja-JP" sz="2400" dirty="0">
                <a:latin typeface="Poppins" panose="00000500000000000000" pitchFamily="2" charset="0"/>
                <a:cs typeface="Poppins" panose="00000500000000000000" pitchFamily="2" charset="0"/>
              </a:rPr>
              <a:t>)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hi-IN" altLang="ja-JP" sz="2400" dirty="0">
                <a:latin typeface="Poppins" panose="00000500000000000000" pitchFamily="2" charset="0"/>
                <a:ea typeface="Calibri" pitchFamily="34" charset="0"/>
                <a:cs typeface="Poppins" panose="00000500000000000000" pitchFamily="2" charset="0"/>
              </a:rPr>
              <a:t>डिस्प्ले फीचर </a:t>
            </a:r>
            <a:r>
              <a:rPr lang="en-US" altLang="ja-JP" sz="2400" dirty="0">
                <a:latin typeface="Poppins" panose="00000500000000000000" pitchFamily="2" charset="0"/>
                <a:ea typeface="Calibri" pitchFamily="34" charset="0"/>
                <a:cs typeface="Poppins" panose="00000500000000000000" pitchFamily="2" charset="0"/>
              </a:rPr>
              <a:t>2.0.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</a:pPr>
            <a:r>
              <a:rPr lang="hi-IN" altLang="ja-JP" sz="2400" dirty="0">
                <a:latin typeface="Poppins" panose="00000500000000000000" pitchFamily="2" charset="0"/>
                <a:ea typeface="Calibri" pitchFamily="34" charset="0"/>
                <a:cs typeface="Poppins" panose="00000500000000000000" pitchFamily="2" charset="0"/>
              </a:rPr>
              <a:t>Mobile App फीचर </a:t>
            </a:r>
            <a:r>
              <a:rPr lang="en-US" altLang="ja-JP" sz="2400" dirty="0">
                <a:latin typeface="Poppins" panose="00000500000000000000" pitchFamily="2" charset="0"/>
                <a:ea typeface="Calibri" pitchFamily="34" charset="0"/>
                <a:cs typeface="Poppins" panose="00000500000000000000" pitchFamily="2" charset="0"/>
              </a:rPr>
              <a:t>2.0.</a:t>
            </a:r>
            <a:endParaRPr lang="hi-IN" altLang="ja-JP" sz="2400" dirty="0">
              <a:latin typeface="Poppins" panose="00000500000000000000" pitchFamily="2" charset="0"/>
              <a:ea typeface="Calibri" pitchFamily="34" charset="0"/>
              <a:cs typeface="Poppins" panose="00000500000000000000" pitchFamily="2" charset="0"/>
            </a:endParaRP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</a:pPr>
            <a:endParaRPr lang="en-GB" sz="22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</a:pPr>
            <a:endParaRPr lang="hi-IN" altLang="ja-JP" sz="2000" dirty="0">
              <a:latin typeface="Book Antiqua" pitchFamily="18" charset="0"/>
            </a:endParaRP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</a:pPr>
            <a:endParaRPr lang="en-GB" sz="2000" dirty="0">
              <a:latin typeface="Book Antiqua" pitchFamily="18" charset="0"/>
            </a:endParaRP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</a:pPr>
            <a:endParaRPr lang="en-GB" sz="2400" dirty="0">
              <a:latin typeface="Book Antiqua" pitchFamily="18" charset="0"/>
            </a:endParaRP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</a:pPr>
            <a:endParaRPr lang="en-GB" sz="2400" dirty="0">
              <a:latin typeface="Book Antiqua" pitchFamily="18" charset="0"/>
            </a:endParaRP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</a:pPr>
            <a:endParaRPr lang="hi-IN" altLang="ja-JP" sz="2400" dirty="0">
              <a:latin typeface="Book Antiqua" pitchFamily="18" charset="0"/>
            </a:endParaRP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</a:pPr>
            <a:endParaRPr lang="en-GB" sz="2400" dirty="0">
              <a:latin typeface="Book Antiqua" pitchFamily="18" charset="0"/>
            </a:endParaRP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</a:pPr>
            <a:endParaRPr lang="en-US" altLang="ja-JP" sz="2400" dirty="0">
              <a:latin typeface="Book Antiqua" pitchFamily="18" charset="0"/>
            </a:endParaRP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</a:pPr>
            <a:endParaRPr lang="hi-IN" altLang="ja-JP" sz="2400" dirty="0">
              <a:latin typeface="Poppins" panose="00000500000000000000" pitchFamily="2" charset="0"/>
              <a:ea typeface="Calibri" pitchFamily="34" charset="0"/>
              <a:cs typeface="Poppins" panose="00000500000000000000" pitchFamily="2" charset="0"/>
            </a:endParaRP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</a:pPr>
            <a:endParaRPr lang="hi-IN" altLang="ja-JP" sz="2400" dirty="0">
              <a:latin typeface="Poppins" panose="00000500000000000000" pitchFamily="2" charset="0"/>
              <a:ea typeface="Calibri" pitchFamily="34" charset="0"/>
              <a:cs typeface="Poppins" panose="00000500000000000000" pitchFamily="2" charset="0"/>
            </a:endParaRPr>
          </a:p>
          <a:p>
            <a:pPr marL="514350" indent="-5143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</a:pPr>
            <a:endParaRPr lang="en-IN" altLang="ja-JP" dirty="0">
              <a:latin typeface="Book Antiqua" pitchFamily="18" charset="0"/>
            </a:endParaRPr>
          </a:p>
          <a:p>
            <a:pPr marL="514350" indent="-5143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</a:pPr>
            <a:endParaRPr lang="en-GB" dirty="0">
              <a:latin typeface="Book Antiqua" pitchFamily="18" charset="0"/>
            </a:endParaRPr>
          </a:p>
          <a:p>
            <a:pPr marL="514350" indent="-5143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</a:pPr>
            <a:endParaRPr lang="en-GB" dirty="0">
              <a:latin typeface="Book Antiqua" pitchFamily="18" charset="0"/>
            </a:endParaRPr>
          </a:p>
          <a:p>
            <a:pPr marL="514350" indent="-5143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</a:pPr>
            <a:endParaRPr lang="hi-IN" altLang="ja-JP" dirty="0">
              <a:latin typeface="Poppins" panose="00000500000000000000"/>
            </a:endParaRPr>
          </a:p>
          <a:p>
            <a:pPr marL="514350" indent="-5143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+mj-lt"/>
              <a:buAutoNum type="arabicPeriod"/>
            </a:pPr>
            <a:endParaRPr lang="hi-IN" altLang="ja-JP" b="1" dirty="0">
              <a:latin typeface="Book Antiqua" pitchFamily="18" charset="0"/>
              <a:ea typeface="Arial Unicode MS" pitchFamily="34" charset="-128"/>
              <a:cs typeface="Times New Roman" pitchFamily="18" charset="0"/>
            </a:endParaRPr>
          </a:p>
          <a:p>
            <a:pPr marL="514350" indent="-5143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itchFamily="34" charset="0"/>
              <a:buChar char="•"/>
            </a:pPr>
            <a:endParaRPr lang="hi-IN" dirty="0"/>
          </a:p>
          <a:p>
            <a:pPr marL="514350" indent="-5143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itchFamily="34" charset="0"/>
              <a:buChar char="•"/>
            </a:pPr>
            <a:endParaRPr lang="en-GB" dirty="0">
              <a:latin typeface="Book Antiqua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900"/>
              </a:spcAft>
              <a:buClr>
                <a:schemeClr val="tx1"/>
              </a:buClr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726119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D1F73E-D757-B6C0-170B-7579C85068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28E8EB4-9823-4999-1A00-C6E4D262F9F9}"/>
              </a:ext>
            </a:extLst>
          </p:cNvPr>
          <p:cNvSpPr txBox="1"/>
          <p:nvPr/>
        </p:nvSpPr>
        <p:spPr>
          <a:xfrm>
            <a:off x="508447" y="101750"/>
            <a:ext cx="5846633" cy="614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200" b="1"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indent="-514350" defTabSz="89901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defRPr/>
            </a:pPr>
            <a:r>
              <a:rPr lang="en-US" altLang="ja-JP" sz="2500" dirty="0">
                <a:solidFill>
                  <a:schemeClr val="tx2"/>
                </a:solidFill>
                <a:ea typeface="+mj-ea"/>
              </a:rPr>
              <a:t>WEBGIS 1.0 Reports</a:t>
            </a:r>
            <a:endParaRPr lang="en-IN" altLang="ja-JP" sz="2500" dirty="0">
              <a:solidFill>
                <a:schemeClr val="tx2"/>
              </a:solidFill>
              <a:ea typeface="+mj-ea"/>
            </a:endParaRPr>
          </a:p>
        </p:txBody>
      </p:sp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F36FCDC6-DCF8-9774-4219-B6E036DA101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2871" y="801413"/>
            <a:ext cx="6423660" cy="355341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2" name="Picture 1" descr="A screenshot of a computer">
            <a:extLst>
              <a:ext uri="{FF2B5EF4-FFF2-40B4-BE49-F238E27FC236}">
                <a16:creationId xmlns:a16="http://schemas.microsoft.com/office/drawing/2014/main" id="{CE529773-6279-3FCC-B56C-285D4BA1C75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92290" y="3429000"/>
            <a:ext cx="9729200" cy="332725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122828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53E7E4-0BDE-9CE0-905F-F30D9BC2DA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A9D53BC-604E-E292-F121-035E3EBFC83B}"/>
              </a:ext>
            </a:extLst>
          </p:cNvPr>
          <p:cNvSpPr txBox="1"/>
          <p:nvPr/>
        </p:nvSpPr>
        <p:spPr>
          <a:xfrm>
            <a:off x="316624" y="25884"/>
            <a:ext cx="6575666" cy="614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3200" b="1"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pPr indent="-514350" defTabSz="899010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>
                <a:schemeClr val="tx1"/>
              </a:buClr>
              <a:defRPr/>
            </a:pPr>
            <a:r>
              <a:rPr lang="en-US" altLang="ja-JP" sz="2500" dirty="0">
                <a:solidFill>
                  <a:schemeClr val="tx2"/>
                </a:solidFill>
                <a:ea typeface="+mj-ea"/>
              </a:rPr>
              <a:t>WEBGIS 2.0 Reports</a:t>
            </a:r>
            <a:endParaRPr lang="en-IN" altLang="ja-JP" sz="2500" dirty="0">
              <a:solidFill>
                <a:schemeClr val="tx2"/>
              </a:solidFill>
              <a:ea typeface="+mj-ea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251269-6126-301E-2FF2-D111BF458A3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640796"/>
            <a:ext cx="7395211" cy="335970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3" name="Picture 2" descr="A screenshot of a computer">
            <a:extLst>
              <a:ext uri="{FF2B5EF4-FFF2-40B4-BE49-F238E27FC236}">
                <a16:creationId xmlns:a16="http://schemas.microsoft.com/office/drawing/2014/main" id="{AD999FEF-396B-1F8C-1892-9A79A76ED91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840480" y="3039041"/>
            <a:ext cx="8351520" cy="379307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730247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id" hidden="1"/>
          <p:cNvGrpSpPr/>
          <p:nvPr>
            <p:custDataLst>
              <p:tags r:id="rId2"/>
            </p:custDataLst>
          </p:nvPr>
        </p:nvGrpSpPr>
        <p:grpSpPr>
          <a:xfrm>
            <a:off x="590911" y="540572"/>
            <a:ext cx="10958239" cy="6043108"/>
            <a:chOff x="530352" y="612648"/>
            <a:chExt cx="8997696" cy="6848856"/>
          </a:xfrm>
        </p:grpSpPr>
        <p:grpSp>
          <p:nvGrpSpPr>
            <p:cNvPr id="3" name="Group 3" hidden="1"/>
            <p:cNvGrpSpPr/>
            <p:nvPr/>
          </p:nvGrpSpPr>
          <p:grpSpPr>
            <a:xfrm>
              <a:off x="530352" y="7159752"/>
              <a:ext cx="8997696" cy="301752"/>
              <a:chOff x="530352" y="7159752"/>
              <a:chExt cx="8997696" cy="301752"/>
            </a:xfrm>
          </p:grpSpPr>
          <p:sp>
            <p:nvSpPr>
              <p:cNvPr id="51" name="Footer block" hidden="1"/>
              <p:cNvSpPr>
                <a:spLocks noChangeArrowheads="1"/>
              </p:cNvSpPr>
              <p:nvPr/>
            </p:nvSpPr>
            <p:spPr bwMode="gray">
              <a:xfrm>
                <a:off x="6629400" y="7159752"/>
                <a:ext cx="2898648" cy="301752"/>
              </a:xfrm>
              <a:prstGeom prst="rect">
                <a:avLst/>
              </a:prstGeom>
              <a:solidFill>
                <a:srgbClr val="CCFFFF">
                  <a:alpha val="25000"/>
                </a:srgbClr>
              </a:solidFill>
              <a:ln w="6350" cap="rnd">
                <a:solidFill>
                  <a:srgbClr val="CCFFFF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52" name="Footer block" hidden="1"/>
              <p:cNvSpPr>
                <a:spLocks noChangeArrowheads="1"/>
              </p:cNvSpPr>
              <p:nvPr/>
            </p:nvSpPr>
            <p:spPr bwMode="gray">
              <a:xfrm>
                <a:off x="3584448" y="7159752"/>
                <a:ext cx="2898648" cy="301752"/>
              </a:xfrm>
              <a:prstGeom prst="rect">
                <a:avLst/>
              </a:prstGeom>
              <a:solidFill>
                <a:srgbClr val="CCFFFF">
                  <a:alpha val="25000"/>
                </a:srgbClr>
              </a:solidFill>
              <a:ln w="6350" cap="rnd">
                <a:solidFill>
                  <a:srgbClr val="CCFFFF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53" name="Footer block" hidden="1"/>
              <p:cNvSpPr>
                <a:spLocks noChangeArrowheads="1"/>
              </p:cNvSpPr>
              <p:nvPr/>
            </p:nvSpPr>
            <p:spPr bwMode="gray">
              <a:xfrm>
                <a:off x="530352" y="7159752"/>
                <a:ext cx="2898648" cy="301752"/>
              </a:xfrm>
              <a:prstGeom prst="rect">
                <a:avLst/>
              </a:prstGeom>
              <a:solidFill>
                <a:srgbClr val="CCFFFF">
                  <a:alpha val="25000"/>
                </a:srgbClr>
              </a:solidFill>
              <a:ln w="6350" cap="rnd">
                <a:solidFill>
                  <a:srgbClr val="CCFFFF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4" name="Group 4" hidden="1"/>
            <p:cNvGrpSpPr/>
            <p:nvPr/>
          </p:nvGrpSpPr>
          <p:grpSpPr>
            <a:xfrm>
              <a:off x="530352" y="1066800"/>
              <a:ext cx="8997696" cy="835152"/>
              <a:chOff x="530352" y="1066800"/>
              <a:chExt cx="8997696" cy="835152"/>
            </a:xfrm>
          </p:grpSpPr>
          <p:sp>
            <p:nvSpPr>
              <p:cNvPr id="49" name="Title block" hidden="1"/>
              <p:cNvSpPr>
                <a:spLocks noChangeArrowheads="1"/>
              </p:cNvSpPr>
              <p:nvPr/>
            </p:nvSpPr>
            <p:spPr bwMode="gray">
              <a:xfrm>
                <a:off x="5102352" y="1066800"/>
                <a:ext cx="4425696" cy="832104"/>
              </a:xfrm>
              <a:prstGeom prst="rect">
                <a:avLst/>
              </a:prstGeom>
              <a:solidFill>
                <a:srgbClr val="FCC3D7">
                  <a:alpha val="25000"/>
                </a:srgbClr>
              </a:solidFill>
              <a:ln w="6350" cap="rnd">
                <a:solidFill>
                  <a:srgbClr val="FCC3D7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50" name="Title block" hidden="1"/>
              <p:cNvSpPr>
                <a:spLocks noChangeArrowheads="1"/>
              </p:cNvSpPr>
              <p:nvPr/>
            </p:nvSpPr>
            <p:spPr bwMode="gray">
              <a:xfrm>
                <a:off x="530352" y="1069848"/>
                <a:ext cx="4425696" cy="832104"/>
              </a:xfrm>
              <a:prstGeom prst="rect">
                <a:avLst/>
              </a:prstGeom>
              <a:solidFill>
                <a:srgbClr val="FCC3D7">
                  <a:alpha val="25000"/>
                </a:srgbClr>
              </a:solidFill>
              <a:ln w="6350" cap="rnd">
                <a:solidFill>
                  <a:srgbClr val="FCC3D7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sp>
          <p:nvSpPr>
            <p:cNvPr id="6" name="Header block" hidden="1"/>
            <p:cNvSpPr>
              <a:spLocks noChangeArrowheads="1"/>
            </p:cNvSpPr>
            <p:nvPr/>
          </p:nvSpPr>
          <p:spPr bwMode="gray">
            <a:xfrm>
              <a:off x="530352" y="612648"/>
              <a:ext cx="8988552" cy="228600"/>
            </a:xfrm>
            <a:prstGeom prst="rect">
              <a:avLst/>
            </a:prstGeom>
            <a:solidFill>
              <a:srgbClr val="CCFFFF">
                <a:alpha val="25000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 defTabSz="707409">
                <a:buSzPct val="90000"/>
                <a:defRPr/>
              </a:pPr>
              <a:endParaRPr lang="en-GB" sz="1235" dirty="0">
                <a:solidFill>
                  <a:srgbClr val="821A1A"/>
                </a:solidFill>
                <a:latin typeface="Arial"/>
                <a:cs typeface="Arial" charset="0"/>
              </a:endParaRPr>
            </a:p>
          </p:txBody>
        </p:sp>
        <p:grpSp>
          <p:nvGrpSpPr>
            <p:cNvPr id="5" name="Group 600" hidden="1"/>
            <p:cNvGrpSpPr/>
            <p:nvPr/>
          </p:nvGrpSpPr>
          <p:grpSpPr>
            <a:xfrm>
              <a:off x="533400" y="6245352"/>
              <a:ext cx="8994648" cy="688848"/>
              <a:chOff x="533400" y="6013704"/>
              <a:chExt cx="8994648" cy="688848"/>
            </a:xfrm>
          </p:grpSpPr>
          <p:sp>
            <p:nvSpPr>
              <p:cNvPr id="43" name="Content block 606" hidden="1"/>
              <p:cNvSpPr>
                <a:spLocks noChangeArrowheads="1"/>
              </p:cNvSpPr>
              <p:nvPr/>
            </p:nvSpPr>
            <p:spPr bwMode="gray">
              <a:xfrm>
                <a:off x="8156448" y="60137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4" name="Content block 605" hidden="1"/>
              <p:cNvSpPr>
                <a:spLocks noChangeArrowheads="1"/>
              </p:cNvSpPr>
              <p:nvPr/>
            </p:nvSpPr>
            <p:spPr bwMode="gray">
              <a:xfrm>
                <a:off x="6631840" y="60137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5" name="Content block 604" hidden="1"/>
              <p:cNvSpPr>
                <a:spLocks noChangeArrowheads="1"/>
              </p:cNvSpPr>
              <p:nvPr/>
            </p:nvSpPr>
            <p:spPr bwMode="gray">
              <a:xfrm>
                <a:off x="510723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6" name="Content block 603" hidden="1"/>
              <p:cNvSpPr>
                <a:spLocks noChangeArrowheads="1"/>
              </p:cNvSpPr>
              <p:nvPr/>
            </p:nvSpPr>
            <p:spPr bwMode="gray">
              <a:xfrm>
                <a:off x="358262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7" name="Content block 602" hidden="1"/>
              <p:cNvSpPr>
                <a:spLocks noChangeArrowheads="1"/>
              </p:cNvSpPr>
              <p:nvPr/>
            </p:nvSpPr>
            <p:spPr bwMode="gray">
              <a:xfrm>
                <a:off x="205801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8" name="Content block 601" hidden="1"/>
              <p:cNvSpPr>
                <a:spLocks noChangeArrowheads="1"/>
              </p:cNvSpPr>
              <p:nvPr/>
            </p:nvSpPr>
            <p:spPr bwMode="gray">
              <a:xfrm>
                <a:off x="53340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7" name="Group 500" hidden="1"/>
            <p:cNvGrpSpPr/>
            <p:nvPr/>
          </p:nvGrpSpPr>
          <p:grpSpPr>
            <a:xfrm>
              <a:off x="533400" y="5407152"/>
              <a:ext cx="8994648" cy="688848"/>
              <a:chOff x="533400" y="5026152"/>
              <a:chExt cx="8994648" cy="688848"/>
            </a:xfrm>
          </p:grpSpPr>
          <p:sp>
            <p:nvSpPr>
              <p:cNvPr id="37" name="Content block 506" hidden="1"/>
              <p:cNvSpPr>
                <a:spLocks noChangeArrowheads="1"/>
              </p:cNvSpPr>
              <p:nvPr/>
            </p:nvSpPr>
            <p:spPr bwMode="gray">
              <a:xfrm>
                <a:off x="8156448" y="50261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8" name="Content block 505" hidden="1"/>
              <p:cNvSpPr>
                <a:spLocks noChangeArrowheads="1"/>
              </p:cNvSpPr>
              <p:nvPr/>
            </p:nvSpPr>
            <p:spPr bwMode="gray">
              <a:xfrm>
                <a:off x="6631840" y="50261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9" name="Content block 504" hidden="1"/>
              <p:cNvSpPr>
                <a:spLocks noChangeArrowheads="1"/>
              </p:cNvSpPr>
              <p:nvPr/>
            </p:nvSpPr>
            <p:spPr bwMode="gray">
              <a:xfrm>
                <a:off x="510723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0" name="Content block 503" hidden="1"/>
              <p:cNvSpPr>
                <a:spLocks noChangeArrowheads="1"/>
              </p:cNvSpPr>
              <p:nvPr/>
            </p:nvSpPr>
            <p:spPr bwMode="gray">
              <a:xfrm>
                <a:off x="358262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1" name="Content block 502" hidden="1"/>
              <p:cNvSpPr>
                <a:spLocks noChangeArrowheads="1"/>
              </p:cNvSpPr>
              <p:nvPr/>
            </p:nvSpPr>
            <p:spPr bwMode="gray">
              <a:xfrm>
                <a:off x="205801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2" name="Content block 501" hidden="1"/>
              <p:cNvSpPr>
                <a:spLocks noChangeArrowheads="1"/>
              </p:cNvSpPr>
              <p:nvPr/>
            </p:nvSpPr>
            <p:spPr bwMode="gray">
              <a:xfrm>
                <a:off x="53340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8" name="Group 400" hidden="1"/>
            <p:cNvGrpSpPr/>
            <p:nvPr/>
          </p:nvGrpSpPr>
          <p:grpSpPr>
            <a:xfrm>
              <a:off x="533400" y="4568952"/>
              <a:ext cx="8994648" cy="688848"/>
              <a:chOff x="533400" y="4038600"/>
              <a:chExt cx="8994648" cy="688848"/>
            </a:xfrm>
          </p:grpSpPr>
          <p:sp>
            <p:nvSpPr>
              <p:cNvPr id="31" name="Content block 406" hidden="1"/>
              <p:cNvSpPr>
                <a:spLocks noChangeArrowheads="1"/>
              </p:cNvSpPr>
              <p:nvPr/>
            </p:nvSpPr>
            <p:spPr bwMode="gray">
              <a:xfrm>
                <a:off x="8156448" y="40386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2" name="Content block 405" hidden="1"/>
              <p:cNvSpPr>
                <a:spLocks noChangeArrowheads="1"/>
              </p:cNvSpPr>
              <p:nvPr/>
            </p:nvSpPr>
            <p:spPr bwMode="gray">
              <a:xfrm>
                <a:off x="6631840" y="40386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3" name="Content block 404" hidden="1"/>
              <p:cNvSpPr>
                <a:spLocks noChangeArrowheads="1"/>
              </p:cNvSpPr>
              <p:nvPr/>
            </p:nvSpPr>
            <p:spPr bwMode="gray">
              <a:xfrm>
                <a:off x="510723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4" name="Content block 403" hidden="1"/>
              <p:cNvSpPr>
                <a:spLocks noChangeArrowheads="1"/>
              </p:cNvSpPr>
              <p:nvPr/>
            </p:nvSpPr>
            <p:spPr bwMode="gray">
              <a:xfrm>
                <a:off x="358262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5" name="Content block 402" hidden="1"/>
              <p:cNvSpPr>
                <a:spLocks noChangeArrowheads="1"/>
              </p:cNvSpPr>
              <p:nvPr/>
            </p:nvSpPr>
            <p:spPr bwMode="gray">
              <a:xfrm>
                <a:off x="205801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6" name="Content block 401" hidden="1"/>
              <p:cNvSpPr>
                <a:spLocks noChangeArrowheads="1"/>
              </p:cNvSpPr>
              <p:nvPr/>
            </p:nvSpPr>
            <p:spPr bwMode="gray">
              <a:xfrm>
                <a:off x="53340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9" name="Group 300" hidden="1"/>
            <p:cNvGrpSpPr/>
            <p:nvPr/>
          </p:nvGrpSpPr>
          <p:grpSpPr>
            <a:xfrm>
              <a:off x="533400" y="3730752"/>
              <a:ext cx="8994648" cy="688848"/>
              <a:chOff x="533400" y="3041904"/>
              <a:chExt cx="8994648" cy="688848"/>
            </a:xfrm>
          </p:grpSpPr>
          <p:sp>
            <p:nvSpPr>
              <p:cNvPr id="25" name="Content block 306" hidden="1"/>
              <p:cNvSpPr>
                <a:spLocks noChangeArrowheads="1"/>
              </p:cNvSpPr>
              <p:nvPr/>
            </p:nvSpPr>
            <p:spPr bwMode="gray">
              <a:xfrm>
                <a:off x="8156448" y="30419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6" name="Content block 305" hidden="1"/>
              <p:cNvSpPr>
                <a:spLocks noChangeArrowheads="1"/>
              </p:cNvSpPr>
              <p:nvPr/>
            </p:nvSpPr>
            <p:spPr bwMode="gray">
              <a:xfrm>
                <a:off x="6631840" y="30419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7" name="Content block 304" hidden="1"/>
              <p:cNvSpPr>
                <a:spLocks noChangeArrowheads="1"/>
              </p:cNvSpPr>
              <p:nvPr/>
            </p:nvSpPr>
            <p:spPr bwMode="gray">
              <a:xfrm>
                <a:off x="510723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8" name="Content block 303" hidden="1"/>
              <p:cNvSpPr>
                <a:spLocks noChangeArrowheads="1"/>
              </p:cNvSpPr>
              <p:nvPr/>
            </p:nvSpPr>
            <p:spPr bwMode="gray">
              <a:xfrm>
                <a:off x="358262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9" name="Content block 302" hidden="1"/>
              <p:cNvSpPr>
                <a:spLocks noChangeArrowheads="1"/>
              </p:cNvSpPr>
              <p:nvPr/>
            </p:nvSpPr>
            <p:spPr bwMode="gray">
              <a:xfrm>
                <a:off x="205801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0" name="Content block 301" hidden="1"/>
              <p:cNvSpPr>
                <a:spLocks noChangeArrowheads="1"/>
              </p:cNvSpPr>
              <p:nvPr/>
            </p:nvSpPr>
            <p:spPr bwMode="gray">
              <a:xfrm>
                <a:off x="53340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10" name="Group 200" hidden="1"/>
            <p:cNvGrpSpPr/>
            <p:nvPr/>
          </p:nvGrpSpPr>
          <p:grpSpPr>
            <a:xfrm>
              <a:off x="533400" y="2892552"/>
              <a:ext cx="8994648" cy="688848"/>
              <a:chOff x="533400" y="1066800"/>
              <a:chExt cx="8994648" cy="688848"/>
            </a:xfrm>
          </p:grpSpPr>
          <p:sp>
            <p:nvSpPr>
              <p:cNvPr id="19" name="Content block 206" hidden="1"/>
              <p:cNvSpPr>
                <a:spLocks noChangeArrowheads="1"/>
              </p:cNvSpPr>
              <p:nvPr/>
            </p:nvSpPr>
            <p:spPr bwMode="gray">
              <a:xfrm>
                <a:off x="8156448" y="10668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0" name="Content block 205" hidden="1"/>
              <p:cNvSpPr>
                <a:spLocks noChangeArrowheads="1"/>
              </p:cNvSpPr>
              <p:nvPr/>
            </p:nvSpPr>
            <p:spPr bwMode="gray">
              <a:xfrm>
                <a:off x="6631840" y="10668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1" name="Content block 204" hidden="1"/>
              <p:cNvSpPr>
                <a:spLocks noChangeArrowheads="1"/>
              </p:cNvSpPr>
              <p:nvPr/>
            </p:nvSpPr>
            <p:spPr bwMode="gray">
              <a:xfrm>
                <a:off x="510723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2" name="Content block 203" hidden="1"/>
              <p:cNvSpPr>
                <a:spLocks noChangeArrowheads="1"/>
              </p:cNvSpPr>
              <p:nvPr/>
            </p:nvSpPr>
            <p:spPr bwMode="gray">
              <a:xfrm>
                <a:off x="358262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3" name="Content block 202" hidden="1"/>
              <p:cNvSpPr>
                <a:spLocks noChangeArrowheads="1"/>
              </p:cNvSpPr>
              <p:nvPr/>
            </p:nvSpPr>
            <p:spPr bwMode="gray">
              <a:xfrm>
                <a:off x="205801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4" name="Content block 201" hidden="1"/>
              <p:cNvSpPr>
                <a:spLocks noChangeArrowheads="1"/>
              </p:cNvSpPr>
              <p:nvPr/>
            </p:nvSpPr>
            <p:spPr bwMode="gray">
              <a:xfrm>
                <a:off x="53340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11" name="Group 100" hidden="1"/>
            <p:cNvGrpSpPr/>
            <p:nvPr/>
          </p:nvGrpSpPr>
          <p:grpSpPr>
            <a:xfrm>
              <a:off x="533400" y="2054352"/>
              <a:ext cx="8994648" cy="688848"/>
              <a:chOff x="533400" y="2054352"/>
              <a:chExt cx="8994648" cy="688848"/>
            </a:xfrm>
          </p:grpSpPr>
          <p:sp>
            <p:nvSpPr>
              <p:cNvPr id="13" name="Content block 106" hidden="1"/>
              <p:cNvSpPr>
                <a:spLocks noChangeArrowheads="1"/>
              </p:cNvSpPr>
              <p:nvPr/>
            </p:nvSpPr>
            <p:spPr bwMode="gray">
              <a:xfrm>
                <a:off x="8156448" y="20543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4" name="Content block 105" hidden="1"/>
              <p:cNvSpPr>
                <a:spLocks noChangeArrowheads="1"/>
              </p:cNvSpPr>
              <p:nvPr/>
            </p:nvSpPr>
            <p:spPr bwMode="gray">
              <a:xfrm>
                <a:off x="6631840" y="20543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5" name="Content block 104" hidden="1"/>
              <p:cNvSpPr>
                <a:spLocks noChangeArrowheads="1"/>
              </p:cNvSpPr>
              <p:nvPr/>
            </p:nvSpPr>
            <p:spPr bwMode="gray">
              <a:xfrm>
                <a:off x="510723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6" name="Content block 103" hidden="1"/>
              <p:cNvSpPr>
                <a:spLocks noChangeArrowheads="1"/>
              </p:cNvSpPr>
              <p:nvPr/>
            </p:nvSpPr>
            <p:spPr bwMode="gray">
              <a:xfrm>
                <a:off x="358262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7" name="Content block 102" hidden="1"/>
              <p:cNvSpPr>
                <a:spLocks noChangeArrowheads="1"/>
              </p:cNvSpPr>
              <p:nvPr/>
            </p:nvSpPr>
            <p:spPr bwMode="gray">
              <a:xfrm>
                <a:off x="205801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" name="Content block 101" hidden="1"/>
              <p:cNvSpPr>
                <a:spLocks noChangeArrowheads="1"/>
              </p:cNvSpPr>
              <p:nvPr/>
            </p:nvSpPr>
            <p:spPr bwMode="gray">
              <a:xfrm>
                <a:off x="53340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</p:grpSp>
      <p:sp>
        <p:nvSpPr>
          <p:cNvPr id="54" name="Section Header" hidden="1"/>
          <p:cNvSpPr txBox="1"/>
          <p:nvPr>
            <p:custDataLst>
              <p:tags r:id="rId3"/>
            </p:custDataLst>
          </p:nvPr>
        </p:nvSpPr>
        <p:spPr>
          <a:xfrm>
            <a:off x="590911" y="621254"/>
            <a:ext cx="3695552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defTabSz="899010"/>
            <a:r>
              <a:rPr lang="en-US" sz="794" noProof="1">
                <a:solidFill>
                  <a:srgbClr val="000000"/>
                </a:solidFill>
                <a:latin typeface="Arial"/>
              </a:rPr>
              <a:t>-1 </a:t>
            </a:r>
            <a:endParaRPr lang="en-GB" sz="794" noProof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Section Footer"/>
          <p:cNvSpPr txBox="1"/>
          <p:nvPr>
            <p:custDataLst>
              <p:tags r:id="rId4"/>
            </p:custDataLst>
          </p:nvPr>
        </p:nvSpPr>
        <p:spPr>
          <a:xfrm>
            <a:off x="589520" y="6049965"/>
            <a:ext cx="2557631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pPr defTabSz="899010"/>
            <a:endParaRPr lang="en-GB" sz="794" noProof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2" name="Freeform 5014"/>
          <p:cNvSpPr>
            <a:spLocks noEditPoints="1"/>
          </p:cNvSpPr>
          <p:nvPr/>
        </p:nvSpPr>
        <p:spPr bwMode="auto">
          <a:xfrm>
            <a:off x="65428" y="2693054"/>
            <a:ext cx="432639" cy="303721"/>
          </a:xfrm>
          <a:custGeom>
            <a:avLst/>
            <a:gdLst>
              <a:gd name="T0" fmla="*/ 360 w 360"/>
              <a:gd name="T1" fmla="*/ 256 h 278"/>
              <a:gd name="T2" fmla="*/ 360 w 360"/>
              <a:gd name="T3" fmla="*/ 252 h 278"/>
              <a:gd name="T4" fmla="*/ 358 w 360"/>
              <a:gd name="T5" fmla="*/ 252 h 278"/>
              <a:gd name="T6" fmla="*/ 318 w 360"/>
              <a:gd name="T7" fmla="*/ 200 h 278"/>
              <a:gd name="T8" fmla="*/ 314 w 360"/>
              <a:gd name="T9" fmla="*/ 198 h 278"/>
              <a:gd name="T10" fmla="*/ 50 w 360"/>
              <a:gd name="T11" fmla="*/ 196 h 278"/>
              <a:gd name="T12" fmla="*/ 46 w 360"/>
              <a:gd name="T13" fmla="*/ 198 h 278"/>
              <a:gd name="T14" fmla="*/ 2 w 360"/>
              <a:gd name="T15" fmla="*/ 250 h 278"/>
              <a:gd name="T16" fmla="*/ 2 w 360"/>
              <a:gd name="T17" fmla="*/ 252 h 278"/>
              <a:gd name="T18" fmla="*/ 0 w 360"/>
              <a:gd name="T19" fmla="*/ 252 h 278"/>
              <a:gd name="T20" fmla="*/ 0 w 360"/>
              <a:gd name="T21" fmla="*/ 256 h 278"/>
              <a:gd name="T22" fmla="*/ 0 w 360"/>
              <a:gd name="T23" fmla="*/ 256 h 278"/>
              <a:gd name="T24" fmla="*/ 0 w 360"/>
              <a:gd name="T25" fmla="*/ 268 h 278"/>
              <a:gd name="T26" fmla="*/ 4 w 360"/>
              <a:gd name="T27" fmla="*/ 276 h 278"/>
              <a:gd name="T28" fmla="*/ 10 w 360"/>
              <a:gd name="T29" fmla="*/ 278 h 278"/>
              <a:gd name="T30" fmla="*/ 350 w 360"/>
              <a:gd name="T31" fmla="*/ 278 h 278"/>
              <a:gd name="T32" fmla="*/ 356 w 360"/>
              <a:gd name="T33" fmla="*/ 276 h 278"/>
              <a:gd name="T34" fmla="*/ 360 w 360"/>
              <a:gd name="T35" fmla="*/ 268 h 278"/>
              <a:gd name="T36" fmla="*/ 360 w 360"/>
              <a:gd name="T37" fmla="*/ 256 h 278"/>
              <a:gd name="T38" fmla="*/ 360 w 360"/>
              <a:gd name="T39" fmla="*/ 256 h 278"/>
              <a:gd name="T40" fmla="*/ 146 w 360"/>
              <a:gd name="T41" fmla="*/ 234 h 278"/>
              <a:gd name="T42" fmla="*/ 226 w 360"/>
              <a:gd name="T43" fmla="*/ 254 h 278"/>
              <a:gd name="T44" fmla="*/ 338 w 360"/>
              <a:gd name="T45" fmla="*/ 268 h 278"/>
              <a:gd name="T46" fmla="*/ 334 w 360"/>
              <a:gd name="T47" fmla="*/ 270 h 278"/>
              <a:gd name="T48" fmla="*/ 332 w 360"/>
              <a:gd name="T49" fmla="*/ 270 h 278"/>
              <a:gd name="T50" fmla="*/ 326 w 360"/>
              <a:gd name="T51" fmla="*/ 268 h 278"/>
              <a:gd name="T52" fmla="*/ 324 w 360"/>
              <a:gd name="T53" fmla="*/ 262 h 278"/>
              <a:gd name="T54" fmla="*/ 326 w 360"/>
              <a:gd name="T55" fmla="*/ 256 h 278"/>
              <a:gd name="T56" fmla="*/ 328 w 360"/>
              <a:gd name="T57" fmla="*/ 256 h 278"/>
              <a:gd name="T58" fmla="*/ 334 w 360"/>
              <a:gd name="T59" fmla="*/ 256 h 278"/>
              <a:gd name="T60" fmla="*/ 338 w 360"/>
              <a:gd name="T61" fmla="*/ 256 h 278"/>
              <a:gd name="T62" fmla="*/ 340 w 360"/>
              <a:gd name="T63" fmla="*/ 262 h 278"/>
              <a:gd name="T64" fmla="*/ 340 w 360"/>
              <a:gd name="T65" fmla="*/ 266 h 278"/>
              <a:gd name="T66" fmla="*/ 338 w 360"/>
              <a:gd name="T67" fmla="*/ 268 h 278"/>
              <a:gd name="T68" fmla="*/ 306 w 360"/>
              <a:gd name="T69" fmla="*/ 184 h 278"/>
              <a:gd name="T70" fmla="*/ 310 w 360"/>
              <a:gd name="T71" fmla="*/ 184 h 278"/>
              <a:gd name="T72" fmla="*/ 318 w 360"/>
              <a:gd name="T73" fmla="*/ 178 h 278"/>
              <a:gd name="T74" fmla="*/ 318 w 360"/>
              <a:gd name="T75" fmla="*/ 12 h 278"/>
              <a:gd name="T76" fmla="*/ 318 w 360"/>
              <a:gd name="T77" fmla="*/ 6 h 278"/>
              <a:gd name="T78" fmla="*/ 310 w 360"/>
              <a:gd name="T79" fmla="*/ 0 h 278"/>
              <a:gd name="T80" fmla="*/ 54 w 360"/>
              <a:gd name="T81" fmla="*/ 0 h 278"/>
              <a:gd name="T82" fmla="*/ 50 w 360"/>
              <a:gd name="T83" fmla="*/ 0 h 278"/>
              <a:gd name="T84" fmla="*/ 42 w 360"/>
              <a:gd name="T85" fmla="*/ 6 h 278"/>
              <a:gd name="T86" fmla="*/ 42 w 360"/>
              <a:gd name="T87" fmla="*/ 172 h 278"/>
              <a:gd name="T88" fmla="*/ 42 w 360"/>
              <a:gd name="T89" fmla="*/ 178 h 278"/>
              <a:gd name="T90" fmla="*/ 50 w 360"/>
              <a:gd name="T91" fmla="*/ 184 h 278"/>
              <a:gd name="T92" fmla="*/ 54 w 360"/>
              <a:gd name="T93" fmla="*/ 184 h 278"/>
              <a:gd name="T94" fmla="*/ 294 w 360"/>
              <a:gd name="T95" fmla="*/ 24 h 278"/>
              <a:gd name="T96" fmla="*/ 66 w 360"/>
              <a:gd name="T97" fmla="*/ 160 h 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60" h="278">
                <a:moveTo>
                  <a:pt x="360" y="256"/>
                </a:moveTo>
                <a:lnTo>
                  <a:pt x="360" y="256"/>
                </a:lnTo>
                <a:lnTo>
                  <a:pt x="360" y="252"/>
                </a:lnTo>
                <a:lnTo>
                  <a:pt x="360" y="252"/>
                </a:lnTo>
                <a:lnTo>
                  <a:pt x="358" y="252"/>
                </a:lnTo>
                <a:lnTo>
                  <a:pt x="358" y="252"/>
                </a:lnTo>
                <a:lnTo>
                  <a:pt x="358" y="250"/>
                </a:lnTo>
                <a:lnTo>
                  <a:pt x="318" y="200"/>
                </a:lnTo>
                <a:lnTo>
                  <a:pt x="318" y="200"/>
                </a:lnTo>
                <a:lnTo>
                  <a:pt x="314" y="198"/>
                </a:lnTo>
                <a:lnTo>
                  <a:pt x="310" y="196"/>
                </a:lnTo>
                <a:lnTo>
                  <a:pt x="50" y="196"/>
                </a:lnTo>
                <a:lnTo>
                  <a:pt x="50" y="196"/>
                </a:lnTo>
                <a:lnTo>
                  <a:pt x="46" y="198"/>
                </a:lnTo>
                <a:lnTo>
                  <a:pt x="42" y="200"/>
                </a:lnTo>
                <a:lnTo>
                  <a:pt x="2" y="250"/>
                </a:lnTo>
                <a:lnTo>
                  <a:pt x="2" y="250"/>
                </a:lnTo>
                <a:lnTo>
                  <a:pt x="2" y="252"/>
                </a:lnTo>
                <a:lnTo>
                  <a:pt x="2" y="252"/>
                </a:lnTo>
                <a:lnTo>
                  <a:pt x="0" y="252"/>
                </a:lnTo>
                <a:lnTo>
                  <a:pt x="0" y="252"/>
                </a:lnTo>
                <a:lnTo>
                  <a:pt x="0" y="256"/>
                </a:lnTo>
                <a:lnTo>
                  <a:pt x="0" y="256"/>
                </a:lnTo>
                <a:lnTo>
                  <a:pt x="0" y="256"/>
                </a:lnTo>
                <a:lnTo>
                  <a:pt x="0" y="268"/>
                </a:lnTo>
                <a:lnTo>
                  <a:pt x="0" y="268"/>
                </a:lnTo>
                <a:lnTo>
                  <a:pt x="0" y="272"/>
                </a:lnTo>
                <a:lnTo>
                  <a:pt x="4" y="276"/>
                </a:lnTo>
                <a:lnTo>
                  <a:pt x="6" y="278"/>
                </a:lnTo>
                <a:lnTo>
                  <a:pt x="10" y="278"/>
                </a:lnTo>
                <a:lnTo>
                  <a:pt x="350" y="278"/>
                </a:lnTo>
                <a:lnTo>
                  <a:pt x="350" y="278"/>
                </a:lnTo>
                <a:lnTo>
                  <a:pt x="354" y="278"/>
                </a:lnTo>
                <a:lnTo>
                  <a:pt x="356" y="276"/>
                </a:lnTo>
                <a:lnTo>
                  <a:pt x="360" y="272"/>
                </a:lnTo>
                <a:lnTo>
                  <a:pt x="360" y="268"/>
                </a:lnTo>
                <a:lnTo>
                  <a:pt x="360" y="256"/>
                </a:lnTo>
                <a:lnTo>
                  <a:pt x="360" y="256"/>
                </a:lnTo>
                <a:lnTo>
                  <a:pt x="360" y="256"/>
                </a:lnTo>
                <a:lnTo>
                  <a:pt x="360" y="256"/>
                </a:lnTo>
                <a:close/>
                <a:moveTo>
                  <a:pt x="134" y="254"/>
                </a:moveTo>
                <a:lnTo>
                  <a:pt x="146" y="234"/>
                </a:lnTo>
                <a:lnTo>
                  <a:pt x="214" y="234"/>
                </a:lnTo>
                <a:lnTo>
                  <a:pt x="226" y="254"/>
                </a:lnTo>
                <a:lnTo>
                  <a:pt x="134" y="254"/>
                </a:lnTo>
                <a:close/>
                <a:moveTo>
                  <a:pt x="338" y="268"/>
                </a:moveTo>
                <a:lnTo>
                  <a:pt x="338" y="268"/>
                </a:lnTo>
                <a:lnTo>
                  <a:pt x="334" y="270"/>
                </a:lnTo>
                <a:lnTo>
                  <a:pt x="332" y="270"/>
                </a:lnTo>
                <a:lnTo>
                  <a:pt x="332" y="270"/>
                </a:lnTo>
                <a:lnTo>
                  <a:pt x="326" y="268"/>
                </a:lnTo>
                <a:lnTo>
                  <a:pt x="326" y="268"/>
                </a:lnTo>
                <a:lnTo>
                  <a:pt x="324" y="262"/>
                </a:lnTo>
                <a:lnTo>
                  <a:pt x="324" y="262"/>
                </a:lnTo>
                <a:lnTo>
                  <a:pt x="324" y="260"/>
                </a:lnTo>
                <a:lnTo>
                  <a:pt x="326" y="256"/>
                </a:lnTo>
                <a:lnTo>
                  <a:pt x="326" y="256"/>
                </a:lnTo>
                <a:lnTo>
                  <a:pt x="328" y="256"/>
                </a:lnTo>
                <a:lnTo>
                  <a:pt x="332" y="254"/>
                </a:lnTo>
                <a:lnTo>
                  <a:pt x="334" y="256"/>
                </a:lnTo>
                <a:lnTo>
                  <a:pt x="338" y="256"/>
                </a:lnTo>
                <a:lnTo>
                  <a:pt x="338" y="256"/>
                </a:lnTo>
                <a:lnTo>
                  <a:pt x="340" y="260"/>
                </a:lnTo>
                <a:lnTo>
                  <a:pt x="340" y="262"/>
                </a:lnTo>
                <a:lnTo>
                  <a:pt x="340" y="262"/>
                </a:lnTo>
                <a:lnTo>
                  <a:pt x="340" y="266"/>
                </a:lnTo>
                <a:lnTo>
                  <a:pt x="338" y="268"/>
                </a:lnTo>
                <a:lnTo>
                  <a:pt x="338" y="268"/>
                </a:lnTo>
                <a:close/>
                <a:moveTo>
                  <a:pt x="54" y="184"/>
                </a:moveTo>
                <a:lnTo>
                  <a:pt x="306" y="184"/>
                </a:lnTo>
                <a:lnTo>
                  <a:pt x="306" y="184"/>
                </a:lnTo>
                <a:lnTo>
                  <a:pt x="310" y="184"/>
                </a:lnTo>
                <a:lnTo>
                  <a:pt x="314" y="182"/>
                </a:lnTo>
                <a:lnTo>
                  <a:pt x="318" y="178"/>
                </a:lnTo>
                <a:lnTo>
                  <a:pt x="318" y="172"/>
                </a:lnTo>
                <a:lnTo>
                  <a:pt x="318" y="12"/>
                </a:lnTo>
                <a:lnTo>
                  <a:pt x="318" y="12"/>
                </a:lnTo>
                <a:lnTo>
                  <a:pt x="318" y="6"/>
                </a:lnTo>
                <a:lnTo>
                  <a:pt x="314" y="2"/>
                </a:lnTo>
                <a:lnTo>
                  <a:pt x="310" y="0"/>
                </a:lnTo>
                <a:lnTo>
                  <a:pt x="306" y="0"/>
                </a:lnTo>
                <a:lnTo>
                  <a:pt x="54" y="0"/>
                </a:lnTo>
                <a:lnTo>
                  <a:pt x="54" y="0"/>
                </a:lnTo>
                <a:lnTo>
                  <a:pt x="50" y="0"/>
                </a:lnTo>
                <a:lnTo>
                  <a:pt x="46" y="2"/>
                </a:lnTo>
                <a:lnTo>
                  <a:pt x="42" y="6"/>
                </a:lnTo>
                <a:lnTo>
                  <a:pt x="42" y="12"/>
                </a:lnTo>
                <a:lnTo>
                  <a:pt x="42" y="172"/>
                </a:lnTo>
                <a:lnTo>
                  <a:pt x="42" y="172"/>
                </a:lnTo>
                <a:lnTo>
                  <a:pt x="42" y="178"/>
                </a:lnTo>
                <a:lnTo>
                  <a:pt x="46" y="182"/>
                </a:lnTo>
                <a:lnTo>
                  <a:pt x="50" y="184"/>
                </a:lnTo>
                <a:lnTo>
                  <a:pt x="54" y="184"/>
                </a:lnTo>
                <a:lnTo>
                  <a:pt x="54" y="184"/>
                </a:lnTo>
                <a:close/>
                <a:moveTo>
                  <a:pt x="66" y="24"/>
                </a:moveTo>
                <a:lnTo>
                  <a:pt x="294" y="24"/>
                </a:lnTo>
                <a:lnTo>
                  <a:pt x="294" y="160"/>
                </a:lnTo>
                <a:lnTo>
                  <a:pt x="66" y="160"/>
                </a:lnTo>
                <a:lnTo>
                  <a:pt x="66" y="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82935" tIns="41468" rIns="82935" bIns="41468" numCol="1" anchor="t" anchorCtr="0" compatLnSpc="1">
            <a:prstTxWarp prst="textNoShape">
              <a:avLst/>
            </a:prstTxWarp>
          </a:bodyPr>
          <a:lstStyle/>
          <a:p>
            <a:pPr defTabSz="924073">
              <a:defRPr/>
            </a:pPr>
            <a:endParaRPr lang="en-GB" sz="1400" kern="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63" name="Title 1"/>
          <p:cNvSpPr txBox="1">
            <a:spLocks/>
          </p:cNvSpPr>
          <p:nvPr/>
        </p:nvSpPr>
        <p:spPr>
          <a:xfrm>
            <a:off x="342900" y="76200"/>
            <a:ext cx="11506200" cy="52257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899010" rtl="0" eaLnBrk="1" latinLnBrk="0" hangingPunct="1">
              <a:spcBef>
                <a:spcPct val="0"/>
              </a:spcBef>
              <a:buNone/>
              <a:defRPr sz="2824" b="1" i="1" kern="1200" cap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hi-IN" sz="2500" i="0" dirty="0">
                <a:latin typeface="Poppins" panose="00000500000000000000" pitchFamily="2" charset="0"/>
                <a:cs typeface="Poppins" panose="00000500000000000000" pitchFamily="2" charset="0"/>
              </a:rPr>
              <a:t>रिपोर्ट्स &amp; डैशबोर्ड </a:t>
            </a:r>
            <a:r>
              <a:rPr lang="hi-IN" altLang="ja-JP" sz="2500" i="0" dirty="0">
                <a:latin typeface="Poppins" panose="00000500000000000000" pitchFamily="2" charset="0"/>
                <a:cs typeface="Poppins" panose="00000500000000000000" pitchFamily="2" charset="0"/>
              </a:rPr>
              <a:t> पेज संवर्द्धन </a:t>
            </a:r>
            <a:r>
              <a:rPr lang="en-US" altLang="ja-JP" sz="2500" i="0" dirty="0">
                <a:latin typeface="Poppins" panose="00000500000000000000" pitchFamily="2" charset="0"/>
                <a:cs typeface="Poppins" panose="00000500000000000000" pitchFamily="2" charset="0"/>
              </a:rPr>
              <a:t>:</a:t>
            </a:r>
            <a:r>
              <a:rPr lang="en-IN" altLang="ja-JP" sz="2500" i="0" dirty="0">
                <a:latin typeface="Poppins" panose="00000500000000000000" pitchFamily="2" charset="0"/>
                <a:cs typeface="Poppins" panose="00000500000000000000" pitchFamily="2" charset="0"/>
              </a:rPr>
              <a:t> 2.0 </a:t>
            </a:r>
            <a:r>
              <a:rPr lang="en-IN" altLang="ja-JP" sz="2500" i="0" dirty="0" err="1">
                <a:latin typeface="Poppins" panose="00000500000000000000" pitchFamily="2" charset="0"/>
                <a:cs typeface="Poppins" panose="00000500000000000000" pitchFamily="2" charset="0"/>
              </a:rPr>
              <a:t>vs</a:t>
            </a:r>
            <a:r>
              <a:rPr lang="en-IN" altLang="ja-JP" sz="2500" i="0" dirty="0">
                <a:latin typeface="Poppins" panose="00000500000000000000" pitchFamily="2" charset="0"/>
                <a:cs typeface="Poppins" panose="00000500000000000000" pitchFamily="2" charset="0"/>
              </a:rPr>
              <a:t> 1.0</a:t>
            </a:r>
            <a:r>
              <a:rPr lang="hi-IN" altLang="ja-JP" sz="2500" i="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IN" altLang="ja-JP" sz="2500" i="0" dirty="0">
                <a:latin typeface="Poppins" panose="00000500000000000000" pitchFamily="2" charset="0"/>
                <a:cs typeface="Poppins" panose="00000500000000000000" pitchFamily="2" charset="0"/>
              </a:rPr>
              <a:t>(</a:t>
            </a:r>
            <a:r>
              <a:rPr lang="hi-IN" sz="2500" i="0" dirty="0">
                <a:latin typeface="Poppins" panose="00000500000000000000" pitchFamily="2" charset="0"/>
                <a:cs typeface="Poppins" panose="00000500000000000000" pitchFamily="2" charset="0"/>
              </a:rPr>
              <a:t>नागरिक / </a:t>
            </a:r>
            <a:r>
              <a:rPr lang="hi-IN" altLang="ja-JP" sz="2500" i="0" dirty="0">
                <a:latin typeface="Poppins" panose="00000500000000000000" pitchFamily="2" charset="0"/>
                <a:cs typeface="Poppins" panose="00000500000000000000" pitchFamily="2" charset="0"/>
              </a:rPr>
              <a:t>विभागीय </a:t>
            </a:r>
            <a:r>
              <a:rPr lang="en-IN" altLang="ja-JP" sz="2500" i="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hi-IN" altLang="ja-JP" sz="2500" i="0" dirty="0">
                <a:latin typeface="Poppins" panose="00000500000000000000" pitchFamily="2" charset="0"/>
                <a:cs typeface="Poppins" panose="00000500000000000000" pitchFamily="2" charset="0"/>
              </a:rPr>
              <a:t>उपयोगकर्ता</a:t>
            </a:r>
            <a:r>
              <a:rPr lang="en-IN" altLang="ja-JP" sz="2500" i="0" dirty="0">
                <a:latin typeface="Poppins" panose="00000500000000000000" pitchFamily="2" charset="0"/>
                <a:cs typeface="Poppins" panose="00000500000000000000" pitchFamily="2" charset="0"/>
              </a:rPr>
              <a:t>)</a:t>
            </a:r>
            <a:endParaRPr lang="en-GB" sz="2500" i="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11345542" y="76200"/>
            <a:ext cx="723296" cy="719768"/>
          </a:xfrm>
          <a:prstGeom prst="rect">
            <a:avLst/>
          </a:prstGeom>
        </p:spPr>
      </p:pic>
      <p:sp>
        <p:nvSpPr>
          <p:cNvPr id="62" name="Rectangle 4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5" name="Rectangle 5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67" name="Table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7185240"/>
              </p:ext>
            </p:extLst>
          </p:nvPr>
        </p:nvGraphicFramePr>
        <p:xfrm>
          <a:off x="502920" y="853442"/>
          <a:ext cx="11258550" cy="531873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8424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160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5851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WebGIS</a:t>
                      </a:r>
                      <a:r>
                        <a:rPr lang="en-US" sz="20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2.0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WebGIS</a:t>
                      </a:r>
                      <a:r>
                        <a:rPr lang="en-US" sz="20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1.0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65056">
                <a:tc>
                  <a:txBody>
                    <a:bodyPr/>
                    <a:lstStyle/>
                    <a:p>
                      <a:r>
                        <a:rPr lang="hi-IN" sz="20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ग्राफिकल इंटरफ़ेस रिपोर्ट्स उपलब्ध है </a:t>
                      </a:r>
                      <a:endParaRPr lang="en-US" sz="200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i-IN" sz="20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उपलब्ध नहीं है </a:t>
                      </a:r>
                      <a:endParaRPr lang="en-US" sz="200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650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i-IN" sz="20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रिपोर्ट चयन पश्चात जिलावार,तहसीलवार एवं ग्रामवार रिपोर्ट्स उपलब्ध होगी  </a:t>
                      </a:r>
                      <a:endParaRPr lang="en-US" sz="200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i-IN" sz="20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रिपोर्ट चयन पश्चात जिला,तहसील एवं ग्राम चयन करना होगा </a:t>
                      </a:r>
                      <a:endParaRPr lang="en-US" sz="200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650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i-IN" sz="20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टूल टिप को सभी रिपोर्ट्स की फील्ड में लागू किया गया है </a:t>
                      </a:r>
                      <a:endParaRPr lang="en-US" sz="200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  <a:p>
                      <a:endParaRPr lang="en-US" sz="200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i-IN" sz="20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टूल टिप उपलब्ध नहीं है </a:t>
                      </a:r>
                      <a:endParaRPr lang="en-US" sz="200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650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i-IN" sz="20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रिपोर्ट्स डैशबोर्ड रूप में उपलब्ध है </a:t>
                      </a:r>
                      <a:endParaRPr lang="en-US" sz="200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i-IN" sz="20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डैशबोर्ड उपलब्ध नहीं है </a:t>
                      </a:r>
                      <a:endParaRPr lang="en-US" sz="200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9294497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id" hidden="1"/>
          <p:cNvGrpSpPr/>
          <p:nvPr>
            <p:custDataLst>
              <p:tags r:id="rId2"/>
            </p:custDataLst>
          </p:nvPr>
        </p:nvGrpSpPr>
        <p:grpSpPr>
          <a:xfrm>
            <a:off x="590911" y="540572"/>
            <a:ext cx="10958239" cy="6043108"/>
            <a:chOff x="530352" y="612648"/>
            <a:chExt cx="8997696" cy="6848856"/>
          </a:xfrm>
        </p:grpSpPr>
        <p:grpSp>
          <p:nvGrpSpPr>
            <p:cNvPr id="3" name="Group 3" hidden="1"/>
            <p:cNvGrpSpPr/>
            <p:nvPr/>
          </p:nvGrpSpPr>
          <p:grpSpPr>
            <a:xfrm>
              <a:off x="530352" y="7159752"/>
              <a:ext cx="8997696" cy="301752"/>
              <a:chOff x="530352" y="7159752"/>
              <a:chExt cx="8997696" cy="301752"/>
            </a:xfrm>
          </p:grpSpPr>
          <p:sp>
            <p:nvSpPr>
              <p:cNvPr id="51" name="Footer block" hidden="1"/>
              <p:cNvSpPr>
                <a:spLocks noChangeArrowheads="1"/>
              </p:cNvSpPr>
              <p:nvPr/>
            </p:nvSpPr>
            <p:spPr bwMode="gray">
              <a:xfrm>
                <a:off x="6629400" y="7159752"/>
                <a:ext cx="2898648" cy="301752"/>
              </a:xfrm>
              <a:prstGeom prst="rect">
                <a:avLst/>
              </a:prstGeom>
              <a:solidFill>
                <a:srgbClr val="CCFFFF">
                  <a:alpha val="25000"/>
                </a:srgbClr>
              </a:solidFill>
              <a:ln w="6350" cap="rnd">
                <a:solidFill>
                  <a:srgbClr val="CCFFFF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52" name="Footer block" hidden="1"/>
              <p:cNvSpPr>
                <a:spLocks noChangeArrowheads="1"/>
              </p:cNvSpPr>
              <p:nvPr/>
            </p:nvSpPr>
            <p:spPr bwMode="gray">
              <a:xfrm>
                <a:off x="3584448" y="7159752"/>
                <a:ext cx="2898648" cy="301752"/>
              </a:xfrm>
              <a:prstGeom prst="rect">
                <a:avLst/>
              </a:prstGeom>
              <a:solidFill>
                <a:srgbClr val="CCFFFF">
                  <a:alpha val="25000"/>
                </a:srgbClr>
              </a:solidFill>
              <a:ln w="6350" cap="rnd">
                <a:solidFill>
                  <a:srgbClr val="CCFFFF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53" name="Footer block" hidden="1"/>
              <p:cNvSpPr>
                <a:spLocks noChangeArrowheads="1"/>
              </p:cNvSpPr>
              <p:nvPr/>
            </p:nvSpPr>
            <p:spPr bwMode="gray">
              <a:xfrm>
                <a:off x="530352" y="7159752"/>
                <a:ext cx="2898648" cy="301752"/>
              </a:xfrm>
              <a:prstGeom prst="rect">
                <a:avLst/>
              </a:prstGeom>
              <a:solidFill>
                <a:srgbClr val="CCFFFF">
                  <a:alpha val="25000"/>
                </a:srgbClr>
              </a:solidFill>
              <a:ln w="6350" cap="rnd">
                <a:solidFill>
                  <a:srgbClr val="CCFFFF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4" name="Group 4" hidden="1"/>
            <p:cNvGrpSpPr/>
            <p:nvPr/>
          </p:nvGrpSpPr>
          <p:grpSpPr>
            <a:xfrm>
              <a:off x="530352" y="1066800"/>
              <a:ext cx="8997696" cy="835152"/>
              <a:chOff x="530352" y="1066800"/>
              <a:chExt cx="8997696" cy="835152"/>
            </a:xfrm>
          </p:grpSpPr>
          <p:sp>
            <p:nvSpPr>
              <p:cNvPr id="49" name="Title block" hidden="1"/>
              <p:cNvSpPr>
                <a:spLocks noChangeArrowheads="1"/>
              </p:cNvSpPr>
              <p:nvPr/>
            </p:nvSpPr>
            <p:spPr bwMode="gray">
              <a:xfrm>
                <a:off x="5102352" y="1066800"/>
                <a:ext cx="4425696" cy="832104"/>
              </a:xfrm>
              <a:prstGeom prst="rect">
                <a:avLst/>
              </a:prstGeom>
              <a:solidFill>
                <a:srgbClr val="FCC3D7">
                  <a:alpha val="25000"/>
                </a:srgbClr>
              </a:solidFill>
              <a:ln w="6350" cap="rnd">
                <a:solidFill>
                  <a:srgbClr val="FCC3D7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50" name="Title block" hidden="1"/>
              <p:cNvSpPr>
                <a:spLocks noChangeArrowheads="1"/>
              </p:cNvSpPr>
              <p:nvPr/>
            </p:nvSpPr>
            <p:spPr bwMode="gray">
              <a:xfrm>
                <a:off x="530352" y="1069848"/>
                <a:ext cx="4425696" cy="832104"/>
              </a:xfrm>
              <a:prstGeom prst="rect">
                <a:avLst/>
              </a:prstGeom>
              <a:solidFill>
                <a:srgbClr val="FCC3D7">
                  <a:alpha val="25000"/>
                </a:srgbClr>
              </a:solidFill>
              <a:ln w="6350" cap="rnd">
                <a:solidFill>
                  <a:srgbClr val="FCC3D7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sp>
          <p:nvSpPr>
            <p:cNvPr id="6" name="Header block" hidden="1"/>
            <p:cNvSpPr>
              <a:spLocks noChangeArrowheads="1"/>
            </p:cNvSpPr>
            <p:nvPr/>
          </p:nvSpPr>
          <p:spPr bwMode="gray">
            <a:xfrm>
              <a:off x="530352" y="612648"/>
              <a:ext cx="8988552" cy="228600"/>
            </a:xfrm>
            <a:prstGeom prst="rect">
              <a:avLst/>
            </a:prstGeom>
            <a:solidFill>
              <a:srgbClr val="CCFFFF">
                <a:alpha val="25000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 defTabSz="707409">
                <a:buSzPct val="90000"/>
                <a:defRPr/>
              </a:pPr>
              <a:endParaRPr lang="en-GB" sz="1235" dirty="0">
                <a:solidFill>
                  <a:srgbClr val="821A1A"/>
                </a:solidFill>
                <a:latin typeface="Arial"/>
                <a:cs typeface="Arial" charset="0"/>
              </a:endParaRPr>
            </a:p>
          </p:txBody>
        </p:sp>
        <p:grpSp>
          <p:nvGrpSpPr>
            <p:cNvPr id="5" name="Group 600" hidden="1"/>
            <p:cNvGrpSpPr/>
            <p:nvPr/>
          </p:nvGrpSpPr>
          <p:grpSpPr>
            <a:xfrm>
              <a:off x="533400" y="6245352"/>
              <a:ext cx="8994648" cy="688848"/>
              <a:chOff x="533400" y="6013704"/>
              <a:chExt cx="8994648" cy="688848"/>
            </a:xfrm>
          </p:grpSpPr>
          <p:sp>
            <p:nvSpPr>
              <p:cNvPr id="43" name="Content block 606" hidden="1"/>
              <p:cNvSpPr>
                <a:spLocks noChangeArrowheads="1"/>
              </p:cNvSpPr>
              <p:nvPr/>
            </p:nvSpPr>
            <p:spPr bwMode="gray">
              <a:xfrm>
                <a:off x="8156448" y="60137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4" name="Content block 605" hidden="1"/>
              <p:cNvSpPr>
                <a:spLocks noChangeArrowheads="1"/>
              </p:cNvSpPr>
              <p:nvPr/>
            </p:nvSpPr>
            <p:spPr bwMode="gray">
              <a:xfrm>
                <a:off x="6631840" y="60137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5" name="Content block 604" hidden="1"/>
              <p:cNvSpPr>
                <a:spLocks noChangeArrowheads="1"/>
              </p:cNvSpPr>
              <p:nvPr/>
            </p:nvSpPr>
            <p:spPr bwMode="gray">
              <a:xfrm>
                <a:off x="510723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6" name="Content block 603" hidden="1"/>
              <p:cNvSpPr>
                <a:spLocks noChangeArrowheads="1"/>
              </p:cNvSpPr>
              <p:nvPr/>
            </p:nvSpPr>
            <p:spPr bwMode="gray">
              <a:xfrm>
                <a:off x="358262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7" name="Content block 602" hidden="1"/>
              <p:cNvSpPr>
                <a:spLocks noChangeArrowheads="1"/>
              </p:cNvSpPr>
              <p:nvPr/>
            </p:nvSpPr>
            <p:spPr bwMode="gray">
              <a:xfrm>
                <a:off x="205801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8" name="Content block 601" hidden="1"/>
              <p:cNvSpPr>
                <a:spLocks noChangeArrowheads="1"/>
              </p:cNvSpPr>
              <p:nvPr/>
            </p:nvSpPr>
            <p:spPr bwMode="gray">
              <a:xfrm>
                <a:off x="53340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7" name="Group 500" hidden="1"/>
            <p:cNvGrpSpPr/>
            <p:nvPr/>
          </p:nvGrpSpPr>
          <p:grpSpPr>
            <a:xfrm>
              <a:off x="533400" y="5407152"/>
              <a:ext cx="8994648" cy="688848"/>
              <a:chOff x="533400" y="5026152"/>
              <a:chExt cx="8994648" cy="688848"/>
            </a:xfrm>
          </p:grpSpPr>
          <p:sp>
            <p:nvSpPr>
              <p:cNvPr id="37" name="Content block 506" hidden="1"/>
              <p:cNvSpPr>
                <a:spLocks noChangeArrowheads="1"/>
              </p:cNvSpPr>
              <p:nvPr/>
            </p:nvSpPr>
            <p:spPr bwMode="gray">
              <a:xfrm>
                <a:off x="8156448" y="50261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8" name="Content block 505" hidden="1"/>
              <p:cNvSpPr>
                <a:spLocks noChangeArrowheads="1"/>
              </p:cNvSpPr>
              <p:nvPr/>
            </p:nvSpPr>
            <p:spPr bwMode="gray">
              <a:xfrm>
                <a:off x="6631840" y="50261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9" name="Content block 504" hidden="1"/>
              <p:cNvSpPr>
                <a:spLocks noChangeArrowheads="1"/>
              </p:cNvSpPr>
              <p:nvPr/>
            </p:nvSpPr>
            <p:spPr bwMode="gray">
              <a:xfrm>
                <a:off x="510723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0" name="Content block 503" hidden="1"/>
              <p:cNvSpPr>
                <a:spLocks noChangeArrowheads="1"/>
              </p:cNvSpPr>
              <p:nvPr/>
            </p:nvSpPr>
            <p:spPr bwMode="gray">
              <a:xfrm>
                <a:off x="358262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1" name="Content block 502" hidden="1"/>
              <p:cNvSpPr>
                <a:spLocks noChangeArrowheads="1"/>
              </p:cNvSpPr>
              <p:nvPr/>
            </p:nvSpPr>
            <p:spPr bwMode="gray">
              <a:xfrm>
                <a:off x="205801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2" name="Content block 501" hidden="1"/>
              <p:cNvSpPr>
                <a:spLocks noChangeArrowheads="1"/>
              </p:cNvSpPr>
              <p:nvPr/>
            </p:nvSpPr>
            <p:spPr bwMode="gray">
              <a:xfrm>
                <a:off x="53340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8" name="Group 400" hidden="1"/>
            <p:cNvGrpSpPr/>
            <p:nvPr/>
          </p:nvGrpSpPr>
          <p:grpSpPr>
            <a:xfrm>
              <a:off x="533400" y="4568952"/>
              <a:ext cx="8994648" cy="688848"/>
              <a:chOff x="533400" y="4038600"/>
              <a:chExt cx="8994648" cy="688848"/>
            </a:xfrm>
          </p:grpSpPr>
          <p:sp>
            <p:nvSpPr>
              <p:cNvPr id="31" name="Content block 406" hidden="1"/>
              <p:cNvSpPr>
                <a:spLocks noChangeArrowheads="1"/>
              </p:cNvSpPr>
              <p:nvPr/>
            </p:nvSpPr>
            <p:spPr bwMode="gray">
              <a:xfrm>
                <a:off x="8156448" y="40386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2" name="Content block 405" hidden="1"/>
              <p:cNvSpPr>
                <a:spLocks noChangeArrowheads="1"/>
              </p:cNvSpPr>
              <p:nvPr/>
            </p:nvSpPr>
            <p:spPr bwMode="gray">
              <a:xfrm>
                <a:off x="6631840" y="40386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3" name="Content block 404" hidden="1"/>
              <p:cNvSpPr>
                <a:spLocks noChangeArrowheads="1"/>
              </p:cNvSpPr>
              <p:nvPr/>
            </p:nvSpPr>
            <p:spPr bwMode="gray">
              <a:xfrm>
                <a:off x="510723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4" name="Content block 403" hidden="1"/>
              <p:cNvSpPr>
                <a:spLocks noChangeArrowheads="1"/>
              </p:cNvSpPr>
              <p:nvPr/>
            </p:nvSpPr>
            <p:spPr bwMode="gray">
              <a:xfrm>
                <a:off x="358262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5" name="Content block 402" hidden="1"/>
              <p:cNvSpPr>
                <a:spLocks noChangeArrowheads="1"/>
              </p:cNvSpPr>
              <p:nvPr/>
            </p:nvSpPr>
            <p:spPr bwMode="gray">
              <a:xfrm>
                <a:off x="205801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6" name="Content block 401" hidden="1"/>
              <p:cNvSpPr>
                <a:spLocks noChangeArrowheads="1"/>
              </p:cNvSpPr>
              <p:nvPr/>
            </p:nvSpPr>
            <p:spPr bwMode="gray">
              <a:xfrm>
                <a:off x="53340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9" name="Group 300" hidden="1"/>
            <p:cNvGrpSpPr/>
            <p:nvPr/>
          </p:nvGrpSpPr>
          <p:grpSpPr>
            <a:xfrm>
              <a:off x="533400" y="3730752"/>
              <a:ext cx="8994648" cy="688848"/>
              <a:chOff x="533400" y="3041904"/>
              <a:chExt cx="8994648" cy="688848"/>
            </a:xfrm>
          </p:grpSpPr>
          <p:sp>
            <p:nvSpPr>
              <p:cNvPr id="25" name="Content block 306" hidden="1"/>
              <p:cNvSpPr>
                <a:spLocks noChangeArrowheads="1"/>
              </p:cNvSpPr>
              <p:nvPr/>
            </p:nvSpPr>
            <p:spPr bwMode="gray">
              <a:xfrm>
                <a:off x="8156448" y="30419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6" name="Content block 305" hidden="1"/>
              <p:cNvSpPr>
                <a:spLocks noChangeArrowheads="1"/>
              </p:cNvSpPr>
              <p:nvPr/>
            </p:nvSpPr>
            <p:spPr bwMode="gray">
              <a:xfrm>
                <a:off x="6631840" y="30419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7" name="Content block 304" hidden="1"/>
              <p:cNvSpPr>
                <a:spLocks noChangeArrowheads="1"/>
              </p:cNvSpPr>
              <p:nvPr/>
            </p:nvSpPr>
            <p:spPr bwMode="gray">
              <a:xfrm>
                <a:off x="510723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8" name="Content block 303" hidden="1"/>
              <p:cNvSpPr>
                <a:spLocks noChangeArrowheads="1"/>
              </p:cNvSpPr>
              <p:nvPr/>
            </p:nvSpPr>
            <p:spPr bwMode="gray">
              <a:xfrm>
                <a:off x="358262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9" name="Content block 302" hidden="1"/>
              <p:cNvSpPr>
                <a:spLocks noChangeArrowheads="1"/>
              </p:cNvSpPr>
              <p:nvPr/>
            </p:nvSpPr>
            <p:spPr bwMode="gray">
              <a:xfrm>
                <a:off x="205801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0" name="Content block 301" hidden="1"/>
              <p:cNvSpPr>
                <a:spLocks noChangeArrowheads="1"/>
              </p:cNvSpPr>
              <p:nvPr/>
            </p:nvSpPr>
            <p:spPr bwMode="gray">
              <a:xfrm>
                <a:off x="53340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10" name="Group 200" hidden="1"/>
            <p:cNvGrpSpPr/>
            <p:nvPr/>
          </p:nvGrpSpPr>
          <p:grpSpPr>
            <a:xfrm>
              <a:off x="533400" y="2892552"/>
              <a:ext cx="8994648" cy="688848"/>
              <a:chOff x="533400" y="1066800"/>
              <a:chExt cx="8994648" cy="688848"/>
            </a:xfrm>
          </p:grpSpPr>
          <p:sp>
            <p:nvSpPr>
              <p:cNvPr id="19" name="Content block 206" hidden="1"/>
              <p:cNvSpPr>
                <a:spLocks noChangeArrowheads="1"/>
              </p:cNvSpPr>
              <p:nvPr/>
            </p:nvSpPr>
            <p:spPr bwMode="gray">
              <a:xfrm>
                <a:off x="8156448" y="10668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0" name="Content block 205" hidden="1"/>
              <p:cNvSpPr>
                <a:spLocks noChangeArrowheads="1"/>
              </p:cNvSpPr>
              <p:nvPr/>
            </p:nvSpPr>
            <p:spPr bwMode="gray">
              <a:xfrm>
                <a:off x="6631840" y="10668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1" name="Content block 204" hidden="1"/>
              <p:cNvSpPr>
                <a:spLocks noChangeArrowheads="1"/>
              </p:cNvSpPr>
              <p:nvPr/>
            </p:nvSpPr>
            <p:spPr bwMode="gray">
              <a:xfrm>
                <a:off x="510723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2" name="Content block 203" hidden="1"/>
              <p:cNvSpPr>
                <a:spLocks noChangeArrowheads="1"/>
              </p:cNvSpPr>
              <p:nvPr/>
            </p:nvSpPr>
            <p:spPr bwMode="gray">
              <a:xfrm>
                <a:off x="358262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3" name="Content block 202" hidden="1"/>
              <p:cNvSpPr>
                <a:spLocks noChangeArrowheads="1"/>
              </p:cNvSpPr>
              <p:nvPr/>
            </p:nvSpPr>
            <p:spPr bwMode="gray">
              <a:xfrm>
                <a:off x="205801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4" name="Content block 201" hidden="1"/>
              <p:cNvSpPr>
                <a:spLocks noChangeArrowheads="1"/>
              </p:cNvSpPr>
              <p:nvPr/>
            </p:nvSpPr>
            <p:spPr bwMode="gray">
              <a:xfrm>
                <a:off x="53340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11" name="Group 100" hidden="1"/>
            <p:cNvGrpSpPr/>
            <p:nvPr/>
          </p:nvGrpSpPr>
          <p:grpSpPr>
            <a:xfrm>
              <a:off x="533400" y="2054352"/>
              <a:ext cx="8994648" cy="688848"/>
              <a:chOff x="533400" y="2054352"/>
              <a:chExt cx="8994648" cy="688848"/>
            </a:xfrm>
          </p:grpSpPr>
          <p:sp>
            <p:nvSpPr>
              <p:cNvPr id="13" name="Content block 106" hidden="1"/>
              <p:cNvSpPr>
                <a:spLocks noChangeArrowheads="1"/>
              </p:cNvSpPr>
              <p:nvPr/>
            </p:nvSpPr>
            <p:spPr bwMode="gray">
              <a:xfrm>
                <a:off x="8156448" y="20543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4" name="Content block 105" hidden="1"/>
              <p:cNvSpPr>
                <a:spLocks noChangeArrowheads="1"/>
              </p:cNvSpPr>
              <p:nvPr/>
            </p:nvSpPr>
            <p:spPr bwMode="gray">
              <a:xfrm>
                <a:off x="6631840" y="20543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5" name="Content block 104" hidden="1"/>
              <p:cNvSpPr>
                <a:spLocks noChangeArrowheads="1"/>
              </p:cNvSpPr>
              <p:nvPr/>
            </p:nvSpPr>
            <p:spPr bwMode="gray">
              <a:xfrm>
                <a:off x="510723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6" name="Content block 103" hidden="1"/>
              <p:cNvSpPr>
                <a:spLocks noChangeArrowheads="1"/>
              </p:cNvSpPr>
              <p:nvPr/>
            </p:nvSpPr>
            <p:spPr bwMode="gray">
              <a:xfrm>
                <a:off x="358262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7" name="Content block 102" hidden="1"/>
              <p:cNvSpPr>
                <a:spLocks noChangeArrowheads="1"/>
              </p:cNvSpPr>
              <p:nvPr/>
            </p:nvSpPr>
            <p:spPr bwMode="gray">
              <a:xfrm>
                <a:off x="205801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" name="Content block 101" hidden="1"/>
              <p:cNvSpPr>
                <a:spLocks noChangeArrowheads="1"/>
              </p:cNvSpPr>
              <p:nvPr/>
            </p:nvSpPr>
            <p:spPr bwMode="gray">
              <a:xfrm>
                <a:off x="53340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</p:grpSp>
      <p:sp>
        <p:nvSpPr>
          <p:cNvPr id="54" name="Section Header" hidden="1"/>
          <p:cNvSpPr txBox="1"/>
          <p:nvPr>
            <p:custDataLst>
              <p:tags r:id="rId3"/>
            </p:custDataLst>
          </p:nvPr>
        </p:nvSpPr>
        <p:spPr>
          <a:xfrm>
            <a:off x="590911" y="621254"/>
            <a:ext cx="3695552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defTabSz="899010"/>
            <a:r>
              <a:rPr lang="en-US" sz="794" noProof="1">
                <a:solidFill>
                  <a:srgbClr val="000000"/>
                </a:solidFill>
                <a:latin typeface="Arial"/>
              </a:rPr>
              <a:t>-1 </a:t>
            </a:r>
            <a:endParaRPr lang="en-GB" sz="794" noProof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Section Footer"/>
          <p:cNvSpPr txBox="1"/>
          <p:nvPr>
            <p:custDataLst>
              <p:tags r:id="rId4"/>
            </p:custDataLst>
          </p:nvPr>
        </p:nvSpPr>
        <p:spPr>
          <a:xfrm>
            <a:off x="589520" y="6049965"/>
            <a:ext cx="2557631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pPr defTabSz="899010"/>
            <a:endParaRPr lang="en-GB" sz="794" noProof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2" name="Freeform 5014"/>
          <p:cNvSpPr>
            <a:spLocks noEditPoints="1"/>
          </p:cNvSpPr>
          <p:nvPr/>
        </p:nvSpPr>
        <p:spPr bwMode="auto">
          <a:xfrm>
            <a:off x="65428" y="2693054"/>
            <a:ext cx="432639" cy="303721"/>
          </a:xfrm>
          <a:custGeom>
            <a:avLst/>
            <a:gdLst>
              <a:gd name="T0" fmla="*/ 360 w 360"/>
              <a:gd name="T1" fmla="*/ 256 h 278"/>
              <a:gd name="T2" fmla="*/ 360 w 360"/>
              <a:gd name="T3" fmla="*/ 252 h 278"/>
              <a:gd name="T4" fmla="*/ 358 w 360"/>
              <a:gd name="T5" fmla="*/ 252 h 278"/>
              <a:gd name="T6" fmla="*/ 318 w 360"/>
              <a:gd name="T7" fmla="*/ 200 h 278"/>
              <a:gd name="T8" fmla="*/ 314 w 360"/>
              <a:gd name="T9" fmla="*/ 198 h 278"/>
              <a:gd name="T10" fmla="*/ 50 w 360"/>
              <a:gd name="T11" fmla="*/ 196 h 278"/>
              <a:gd name="T12" fmla="*/ 46 w 360"/>
              <a:gd name="T13" fmla="*/ 198 h 278"/>
              <a:gd name="T14" fmla="*/ 2 w 360"/>
              <a:gd name="T15" fmla="*/ 250 h 278"/>
              <a:gd name="T16" fmla="*/ 2 w 360"/>
              <a:gd name="T17" fmla="*/ 252 h 278"/>
              <a:gd name="T18" fmla="*/ 0 w 360"/>
              <a:gd name="T19" fmla="*/ 252 h 278"/>
              <a:gd name="T20" fmla="*/ 0 w 360"/>
              <a:gd name="T21" fmla="*/ 256 h 278"/>
              <a:gd name="T22" fmla="*/ 0 w 360"/>
              <a:gd name="T23" fmla="*/ 256 h 278"/>
              <a:gd name="T24" fmla="*/ 0 w 360"/>
              <a:gd name="T25" fmla="*/ 268 h 278"/>
              <a:gd name="T26" fmla="*/ 4 w 360"/>
              <a:gd name="T27" fmla="*/ 276 h 278"/>
              <a:gd name="T28" fmla="*/ 10 w 360"/>
              <a:gd name="T29" fmla="*/ 278 h 278"/>
              <a:gd name="T30" fmla="*/ 350 w 360"/>
              <a:gd name="T31" fmla="*/ 278 h 278"/>
              <a:gd name="T32" fmla="*/ 356 w 360"/>
              <a:gd name="T33" fmla="*/ 276 h 278"/>
              <a:gd name="T34" fmla="*/ 360 w 360"/>
              <a:gd name="T35" fmla="*/ 268 h 278"/>
              <a:gd name="T36" fmla="*/ 360 w 360"/>
              <a:gd name="T37" fmla="*/ 256 h 278"/>
              <a:gd name="T38" fmla="*/ 360 w 360"/>
              <a:gd name="T39" fmla="*/ 256 h 278"/>
              <a:gd name="T40" fmla="*/ 146 w 360"/>
              <a:gd name="T41" fmla="*/ 234 h 278"/>
              <a:gd name="T42" fmla="*/ 226 w 360"/>
              <a:gd name="T43" fmla="*/ 254 h 278"/>
              <a:gd name="T44" fmla="*/ 338 w 360"/>
              <a:gd name="T45" fmla="*/ 268 h 278"/>
              <a:gd name="T46" fmla="*/ 334 w 360"/>
              <a:gd name="T47" fmla="*/ 270 h 278"/>
              <a:gd name="T48" fmla="*/ 332 w 360"/>
              <a:gd name="T49" fmla="*/ 270 h 278"/>
              <a:gd name="T50" fmla="*/ 326 w 360"/>
              <a:gd name="T51" fmla="*/ 268 h 278"/>
              <a:gd name="T52" fmla="*/ 324 w 360"/>
              <a:gd name="T53" fmla="*/ 262 h 278"/>
              <a:gd name="T54" fmla="*/ 326 w 360"/>
              <a:gd name="T55" fmla="*/ 256 h 278"/>
              <a:gd name="T56" fmla="*/ 328 w 360"/>
              <a:gd name="T57" fmla="*/ 256 h 278"/>
              <a:gd name="T58" fmla="*/ 334 w 360"/>
              <a:gd name="T59" fmla="*/ 256 h 278"/>
              <a:gd name="T60" fmla="*/ 338 w 360"/>
              <a:gd name="T61" fmla="*/ 256 h 278"/>
              <a:gd name="T62" fmla="*/ 340 w 360"/>
              <a:gd name="T63" fmla="*/ 262 h 278"/>
              <a:gd name="T64" fmla="*/ 340 w 360"/>
              <a:gd name="T65" fmla="*/ 266 h 278"/>
              <a:gd name="T66" fmla="*/ 338 w 360"/>
              <a:gd name="T67" fmla="*/ 268 h 278"/>
              <a:gd name="T68" fmla="*/ 306 w 360"/>
              <a:gd name="T69" fmla="*/ 184 h 278"/>
              <a:gd name="T70" fmla="*/ 310 w 360"/>
              <a:gd name="T71" fmla="*/ 184 h 278"/>
              <a:gd name="T72" fmla="*/ 318 w 360"/>
              <a:gd name="T73" fmla="*/ 178 h 278"/>
              <a:gd name="T74" fmla="*/ 318 w 360"/>
              <a:gd name="T75" fmla="*/ 12 h 278"/>
              <a:gd name="T76" fmla="*/ 318 w 360"/>
              <a:gd name="T77" fmla="*/ 6 h 278"/>
              <a:gd name="T78" fmla="*/ 310 w 360"/>
              <a:gd name="T79" fmla="*/ 0 h 278"/>
              <a:gd name="T80" fmla="*/ 54 w 360"/>
              <a:gd name="T81" fmla="*/ 0 h 278"/>
              <a:gd name="T82" fmla="*/ 50 w 360"/>
              <a:gd name="T83" fmla="*/ 0 h 278"/>
              <a:gd name="T84" fmla="*/ 42 w 360"/>
              <a:gd name="T85" fmla="*/ 6 h 278"/>
              <a:gd name="T86" fmla="*/ 42 w 360"/>
              <a:gd name="T87" fmla="*/ 172 h 278"/>
              <a:gd name="T88" fmla="*/ 42 w 360"/>
              <a:gd name="T89" fmla="*/ 178 h 278"/>
              <a:gd name="T90" fmla="*/ 50 w 360"/>
              <a:gd name="T91" fmla="*/ 184 h 278"/>
              <a:gd name="T92" fmla="*/ 54 w 360"/>
              <a:gd name="T93" fmla="*/ 184 h 278"/>
              <a:gd name="T94" fmla="*/ 294 w 360"/>
              <a:gd name="T95" fmla="*/ 24 h 278"/>
              <a:gd name="T96" fmla="*/ 66 w 360"/>
              <a:gd name="T97" fmla="*/ 160 h 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60" h="278">
                <a:moveTo>
                  <a:pt x="360" y="256"/>
                </a:moveTo>
                <a:lnTo>
                  <a:pt x="360" y="256"/>
                </a:lnTo>
                <a:lnTo>
                  <a:pt x="360" y="252"/>
                </a:lnTo>
                <a:lnTo>
                  <a:pt x="360" y="252"/>
                </a:lnTo>
                <a:lnTo>
                  <a:pt x="358" y="252"/>
                </a:lnTo>
                <a:lnTo>
                  <a:pt x="358" y="252"/>
                </a:lnTo>
                <a:lnTo>
                  <a:pt x="358" y="250"/>
                </a:lnTo>
                <a:lnTo>
                  <a:pt x="318" y="200"/>
                </a:lnTo>
                <a:lnTo>
                  <a:pt x="318" y="200"/>
                </a:lnTo>
                <a:lnTo>
                  <a:pt x="314" y="198"/>
                </a:lnTo>
                <a:lnTo>
                  <a:pt x="310" y="196"/>
                </a:lnTo>
                <a:lnTo>
                  <a:pt x="50" y="196"/>
                </a:lnTo>
                <a:lnTo>
                  <a:pt x="50" y="196"/>
                </a:lnTo>
                <a:lnTo>
                  <a:pt x="46" y="198"/>
                </a:lnTo>
                <a:lnTo>
                  <a:pt x="42" y="200"/>
                </a:lnTo>
                <a:lnTo>
                  <a:pt x="2" y="250"/>
                </a:lnTo>
                <a:lnTo>
                  <a:pt x="2" y="250"/>
                </a:lnTo>
                <a:lnTo>
                  <a:pt x="2" y="252"/>
                </a:lnTo>
                <a:lnTo>
                  <a:pt x="2" y="252"/>
                </a:lnTo>
                <a:lnTo>
                  <a:pt x="0" y="252"/>
                </a:lnTo>
                <a:lnTo>
                  <a:pt x="0" y="252"/>
                </a:lnTo>
                <a:lnTo>
                  <a:pt x="0" y="256"/>
                </a:lnTo>
                <a:lnTo>
                  <a:pt x="0" y="256"/>
                </a:lnTo>
                <a:lnTo>
                  <a:pt x="0" y="256"/>
                </a:lnTo>
                <a:lnTo>
                  <a:pt x="0" y="268"/>
                </a:lnTo>
                <a:lnTo>
                  <a:pt x="0" y="268"/>
                </a:lnTo>
                <a:lnTo>
                  <a:pt x="0" y="272"/>
                </a:lnTo>
                <a:lnTo>
                  <a:pt x="4" y="276"/>
                </a:lnTo>
                <a:lnTo>
                  <a:pt x="6" y="278"/>
                </a:lnTo>
                <a:lnTo>
                  <a:pt x="10" y="278"/>
                </a:lnTo>
                <a:lnTo>
                  <a:pt x="350" y="278"/>
                </a:lnTo>
                <a:lnTo>
                  <a:pt x="350" y="278"/>
                </a:lnTo>
                <a:lnTo>
                  <a:pt x="354" y="278"/>
                </a:lnTo>
                <a:lnTo>
                  <a:pt x="356" y="276"/>
                </a:lnTo>
                <a:lnTo>
                  <a:pt x="360" y="272"/>
                </a:lnTo>
                <a:lnTo>
                  <a:pt x="360" y="268"/>
                </a:lnTo>
                <a:lnTo>
                  <a:pt x="360" y="256"/>
                </a:lnTo>
                <a:lnTo>
                  <a:pt x="360" y="256"/>
                </a:lnTo>
                <a:lnTo>
                  <a:pt x="360" y="256"/>
                </a:lnTo>
                <a:lnTo>
                  <a:pt x="360" y="256"/>
                </a:lnTo>
                <a:close/>
                <a:moveTo>
                  <a:pt x="134" y="254"/>
                </a:moveTo>
                <a:lnTo>
                  <a:pt x="146" y="234"/>
                </a:lnTo>
                <a:lnTo>
                  <a:pt x="214" y="234"/>
                </a:lnTo>
                <a:lnTo>
                  <a:pt x="226" y="254"/>
                </a:lnTo>
                <a:lnTo>
                  <a:pt x="134" y="254"/>
                </a:lnTo>
                <a:close/>
                <a:moveTo>
                  <a:pt x="338" y="268"/>
                </a:moveTo>
                <a:lnTo>
                  <a:pt x="338" y="268"/>
                </a:lnTo>
                <a:lnTo>
                  <a:pt x="334" y="270"/>
                </a:lnTo>
                <a:lnTo>
                  <a:pt x="332" y="270"/>
                </a:lnTo>
                <a:lnTo>
                  <a:pt x="332" y="270"/>
                </a:lnTo>
                <a:lnTo>
                  <a:pt x="326" y="268"/>
                </a:lnTo>
                <a:lnTo>
                  <a:pt x="326" y="268"/>
                </a:lnTo>
                <a:lnTo>
                  <a:pt x="324" y="262"/>
                </a:lnTo>
                <a:lnTo>
                  <a:pt x="324" y="262"/>
                </a:lnTo>
                <a:lnTo>
                  <a:pt x="324" y="260"/>
                </a:lnTo>
                <a:lnTo>
                  <a:pt x="326" y="256"/>
                </a:lnTo>
                <a:lnTo>
                  <a:pt x="326" y="256"/>
                </a:lnTo>
                <a:lnTo>
                  <a:pt x="328" y="256"/>
                </a:lnTo>
                <a:lnTo>
                  <a:pt x="332" y="254"/>
                </a:lnTo>
                <a:lnTo>
                  <a:pt x="334" y="256"/>
                </a:lnTo>
                <a:lnTo>
                  <a:pt x="338" y="256"/>
                </a:lnTo>
                <a:lnTo>
                  <a:pt x="338" y="256"/>
                </a:lnTo>
                <a:lnTo>
                  <a:pt x="340" y="260"/>
                </a:lnTo>
                <a:lnTo>
                  <a:pt x="340" y="262"/>
                </a:lnTo>
                <a:lnTo>
                  <a:pt x="340" y="262"/>
                </a:lnTo>
                <a:lnTo>
                  <a:pt x="340" y="266"/>
                </a:lnTo>
                <a:lnTo>
                  <a:pt x="338" y="268"/>
                </a:lnTo>
                <a:lnTo>
                  <a:pt x="338" y="268"/>
                </a:lnTo>
                <a:close/>
                <a:moveTo>
                  <a:pt x="54" y="184"/>
                </a:moveTo>
                <a:lnTo>
                  <a:pt x="306" y="184"/>
                </a:lnTo>
                <a:lnTo>
                  <a:pt x="306" y="184"/>
                </a:lnTo>
                <a:lnTo>
                  <a:pt x="310" y="184"/>
                </a:lnTo>
                <a:lnTo>
                  <a:pt x="314" y="182"/>
                </a:lnTo>
                <a:lnTo>
                  <a:pt x="318" y="178"/>
                </a:lnTo>
                <a:lnTo>
                  <a:pt x="318" y="172"/>
                </a:lnTo>
                <a:lnTo>
                  <a:pt x="318" y="12"/>
                </a:lnTo>
                <a:lnTo>
                  <a:pt x="318" y="12"/>
                </a:lnTo>
                <a:lnTo>
                  <a:pt x="318" y="6"/>
                </a:lnTo>
                <a:lnTo>
                  <a:pt x="314" y="2"/>
                </a:lnTo>
                <a:lnTo>
                  <a:pt x="310" y="0"/>
                </a:lnTo>
                <a:lnTo>
                  <a:pt x="306" y="0"/>
                </a:lnTo>
                <a:lnTo>
                  <a:pt x="54" y="0"/>
                </a:lnTo>
                <a:lnTo>
                  <a:pt x="54" y="0"/>
                </a:lnTo>
                <a:lnTo>
                  <a:pt x="50" y="0"/>
                </a:lnTo>
                <a:lnTo>
                  <a:pt x="46" y="2"/>
                </a:lnTo>
                <a:lnTo>
                  <a:pt x="42" y="6"/>
                </a:lnTo>
                <a:lnTo>
                  <a:pt x="42" y="12"/>
                </a:lnTo>
                <a:lnTo>
                  <a:pt x="42" y="172"/>
                </a:lnTo>
                <a:lnTo>
                  <a:pt x="42" y="172"/>
                </a:lnTo>
                <a:lnTo>
                  <a:pt x="42" y="178"/>
                </a:lnTo>
                <a:lnTo>
                  <a:pt x="46" y="182"/>
                </a:lnTo>
                <a:lnTo>
                  <a:pt x="50" y="184"/>
                </a:lnTo>
                <a:lnTo>
                  <a:pt x="54" y="184"/>
                </a:lnTo>
                <a:lnTo>
                  <a:pt x="54" y="184"/>
                </a:lnTo>
                <a:close/>
                <a:moveTo>
                  <a:pt x="66" y="24"/>
                </a:moveTo>
                <a:lnTo>
                  <a:pt x="294" y="24"/>
                </a:lnTo>
                <a:lnTo>
                  <a:pt x="294" y="160"/>
                </a:lnTo>
                <a:lnTo>
                  <a:pt x="66" y="160"/>
                </a:lnTo>
                <a:lnTo>
                  <a:pt x="66" y="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82935" tIns="41468" rIns="82935" bIns="41468" numCol="1" anchor="t" anchorCtr="0" compatLnSpc="1">
            <a:prstTxWarp prst="textNoShape">
              <a:avLst/>
            </a:prstTxWarp>
          </a:bodyPr>
          <a:lstStyle/>
          <a:p>
            <a:pPr defTabSz="924073">
              <a:defRPr/>
            </a:pPr>
            <a:endParaRPr lang="en-GB" sz="1400" kern="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63" name="Title 1"/>
          <p:cNvSpPr txBox="1">
            <a:spLocks/>
          </p:cNvSpPr>
          <p:nvPr/>
        </p:nvSpPr>
        <p:spPr>
          <a:xfrm>
            <a:off x="464761" y="76200"/>
            <a:ext cx="11041439" cy="52257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899010" rtl="0" eaLnBrk="1" latinLnBrk="0" hangingPunct="1">
              <a:spcBef>
                <a:spcPct val="0"/>
              </a:spcBef>
              <a:buNone/>
              <a:defRPr sz="2824" b="1" i="1" kern="1200" cap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hi-IN" sz="2500" i="0" dirty="0">
                <a:latin typeface="Poppins" panose="00000500000000000000" pitchFamily="2" charset="0"/>
                <a:cs typeface="Poppins" panose="00000500000000000000" pitchFamily="2" charset="0"/>
              </a:rPr>
              <a:t>शिकायत</a:t>
            </a:r>
            <a:r>
              <a:rPr lang="hi-IN" altLang="ja-JP" sz="2500" i="0" dirty="0">
                <a:latin typeface="Poppins" panose="00000500000000000000" pitchFamily="2" charset="0"/>
                <a:cs typeface="Poppins" panose="00000500000000000000" pitchFamily="2" charset="0"/>
              </a:rPr>
              <a:t> पेज संवर्द्धन </a:t>
            </a:r>
            <a:r>
              <a:rPr lang="en-US" altLang="ja-JP" sz="2500" i="0" dirty="0">
                <a:latin typeface="Poppins" panose="00000500000000000000" pitchFamily="2" charset="0"/>
                <a:cs typeface="Poppins" panose="00000500000000000000" pitchFamily="2" charset="0"/>
              </a:rPr>
              <a:t>:</a:t>
            </a:r>
            <a:r>
              <a:rPr lang="en-IN" altLang="ja-JP" sz="2500" i="0" dirty="0">
                <a:latin typeface="Poppins" panose="00000500000000000000" pitchFamily="2" charset="0"/>
                <a:cs typeface="Poppins" panose="00000500000000000000" pitchFamily="2" charset="0"/>
              </a:rPr>
              <a:t> 2.0 </a:t>
            </a:r>
            <a:r>
              <a:rPr lang="en-IN" altLang="ja-JP" sz="2500" i="0" dirty="0" err="1">
                <a:latin typeface="Poppins" panose="00000500000000000000" pitchFamily="2" charset="0"/>
                <a:cs typeface="Poppins" panose="00000500000000000000" pitchFamily="2" charset="0"/>
              </a:rPr>
              <a:t>vs</a:t>
            </a:r>
            <a:r>
              <a:rPr lang="en-IN" altLang="ja-JP" sz="2500" i="0" dirty="0">
                <a:latin typeface="Poppins" panose="00000500000000000000" pitchFamily="2" charset="0"/>
                <a:cs typeface="Poppins" panose="00000500000000000000" pitchFamily="2" charset="0"/>
              </a:rPr>
              <a:t> 1.0</a:t>
            </a:r>
            <a:r>
              <a:rPr lang="hi-IN" altLang="ja-JP" sz="2500" i="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IN" altLang="ja-JP" sz="2500" i="0" dirty="0">
                <a:latin typeface="Poppins" panose="00000500000000000000" pitchFamily="2" charset="0"/>
                <a:cs typeface="Poppins" panose="00000500000000000000" pitchFamily="2" charset="0"/>
              </a:rPr>
              <a:t>(</a:t>
            </a:r>
            <a:r>
              <a:rPr lang="hi-IN" sz="2500" i="0" dirty="0">
                <a:latin typeface="Poppins" panose="00000500000000000000" pitchFamily="2" charset="0"/>
                <a:cs typeface="Poppins" panose="00000500000000000000" pitchFamily="2" charset="0"/>
              </a:rPr>
              <a:t>नागरिक / </a:t>
            </a:r>
            <a:r>
              <a:rPr lang="hi-IN" altLang="ja-JP" sz="2500" i="0" dirty="0">
                <a:latin typeface="Poppins" panose="00000500000000000000" pitchFamily="2" charset="0"/>
                <a:cs typeface="Poppins" panose="00000500000000000000" pitchFamily="2" charset="0"/>
              </a:rPr>
              <a:t>विभागीय </a:t>
            </a:r>
            <a:r>
              <a:rPr lang="en-IN" altLang="ja-JP" sz="2500" i="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hi-IN" altLang="ja-JP" sz="2500" i="0" dirty="0">
                <a:latin typeface="Poppins" panose="00000500000000000000" pitchFamily="2" charset="0"/>
                <a:cs typeface="Poppins" panose="00000500000000000000" pitchFamily="2" charset="0"/>
              </a:rPr>
              <a:t>उपयोगकर्ता</a:t>
            </a:r>
            <a:r>
              <a:rPr lang="en-IN" altLang="ja-JP" sz="2500" i="0" dirty="0">
                <a:latin typeface="Poppins" panose="00000500000000000000" pitchFamily="2" charset="0"/>
                <a:cs typeface="Poppins" panose="00000500000000000000" pitchFamily="2" charset="0"/>
              </a:rPr>
              <a:t>)</a:t>
            </a:r>
            <a:endParaRPr lang="en-GB" sz="2500" i="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11345542" y="76200"/>
            <a:ext cx="723296" cy="719768"/>
          </a:xfrm>
          <a:prstGeom prst="rect">
            <a:avLst/>
          </a:prstGeom>
        </p:spPr>
      </p:pic>
      <p:sp>
        <p:nvSpPr>
          <p:cNvPr id="62" name="Rectangle 4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5" name="Rectangle 5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4" name="Rectangle 3"/>
          <p:cNvSpPr txBox="1">
            <a:spLocks noChangeArrowheads="1"/>
          </p:cNvSpPr>
          <p:nvPr/>
        </p:nvSpPr>
        <p:spPr bwMode="auto">
          <a:xfrm>
            <a:off x="464761" y="870513"/>
            <a:ext cx="11074745" cy="5410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109591" tIns="54796" rIns="109591" bIns="54796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hi-IN" altLang="ja-JP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graphicFrame>
        <p:nvGraphicFramePr>
          <p:cNvPr id="67" name="Table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7283506"/>
              </p:ext>
            </p:extLst>
          </p:nvPr>
        </p:nvGraphicFramePr>
        <p:xfrm>
          <a:off x="205740" y="870512"/>
          <a:ext cx="11761470" cy="58046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74016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598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081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WebGIS</a:t>
                      </a:r>
                      <a:r>
                        <a:rPr lang="en-US" sz="20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2.0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WebGIS</a:t>
                      </a:r>
                      <a:r>
                        <a:rPr lang="en-US" sz="20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1.0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9858">
                <a:tc>
                  <a:txBody>
                    <a:bodyPr/>
                    <a:lstStyle/>
                    <a:p>
                      <a:r>
                        <a:rPr lang="hi-IN" sz="20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शिकायत कार्यप्रवाह एवं क्रम पटल पर उपलब्ध है</a:t>
                      </a:r>
                      <a:endParaRPr lang="en-US" sz="200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i-IN" sz="20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उपलब्ध नहीं है</a:t>
                      </a:r>
                      <a:endParaRPr lang="en-US" sz="200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913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i-IN" sz="20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अपंजीकर्त एवं पंजीकर्त उपयोगकर्ताओं के लिए यूनिफार्म पटल पर  शिकायत दर्ज करने की सुविधा</a:t>
                      </a:r>
                      <a:endParaRPr lang="en-US" sz="200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i-IN" sz="20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यूनिफार्म पटल उपलब्ध नहीं है</a:t>
                      </a:r>
                      <a:endParaRPr lang="en-US" sz="200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  <a:p>
                      <a:endParaRPr lang="en-US" sz="200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9133">
                <a:tc>
                  <a:txBody>
                    <a:bodyPr/>
                    <a:lstStyle/>
                    <a:p>
                      <a:r>
                        <a:rPr lang="hi-IN" sz="20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मेल आईडी और मोबाइल न. दर्ज पश्चात OTP के माध्यम से शिकायत प्रेषित करने की सुविधा </a:t>
                      </a:r>
                      <a:endParaRPr lang="en-US" sz="200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i-IN" sz="20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उपलब्ध नहीं है</a:t>
                      </a:r>
                      <a:endParaRPr lang="en-US" sz="200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913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i-IN" sz="20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पंजीकृत शिकायत को ट्रैक करने पर शिकायत के समाधान की क्लॉक एवं समय प्रदर्शित होगा </a:t>
                      </a:r>
                      <a:endParaRPr lang="en-US" sz="200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i-IN" sz="20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शिकायत के समाधान की क्लॉक एवं समय उपलब्ध नहीं है</a:t>
                      </a:r>
                      <a:endParaRPr lang="en-US" sz="200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913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i-IN" sz="20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सेवेरिटी आधारित शिकायत का समाधान की सुविधा </a:t>
                      </a:r>
                      <a:endParaRPr lang="en-US" sz="200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i-IN" sz="20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सेवेरिटी आधारित समाधान उपलब्ध नहीं है</a:t>
                      </a:r>
                      <a:endParaRPr lang="en-US" sz="200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09133">
                <a:tc>
                  <a:txBody>
                    <a:bodyPr/>
                    <a:lstStyle/>
                    <a:p>
                      <a:r>
                        <a:rPr lang="hi-IN" sz="20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शिकायतों के त्वरित समाधान हेतु विभागीय उपयोगकर्ता को शिकायत आगे प्रेषित करने की सुविधा </a:t>
                      </a:r>
                      <a:endParaRPr lang="en-US" sz="200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i-IN" sz="20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शिकायत आगे प्रेषित करने की सुविधा नहीं है </a:t>
                      </a:r>
                      <a:endParaRPr lang="en-US" sz="200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0913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i-IN" sz="20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शिकायत दर्ज पश्चात अतिरिक्त जानकारी जोड़ने की सुविधा </a:t>
                      </a:r>
                      <a:endParaRPr lang="en-US" sz="200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i-IN" sz="20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जोड़ने की सुविधा नहीं है </a:t>
                      </a:r>
                      <a:endParaRPr lang="en-US" sz="200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  <a:p>
                      <a:endParaRPr lang="en-US" sz="200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0913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i-IN" sz="20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शिकायत पर की गई कार्यवाही का क्रमानुसार विविरण देखने की सुविधा </a:t>
                      </a:r>
                      <a:endParaRPr lang="en-US" sz="200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i-IN" sz="20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उपलब्ध नहीं है</a:t>
                      </a:r>
                      <a:endParaRPr lang="en-US" sz="200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  <a:p>
                      <a:endParaRPr lang="en-US" sz="200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9294497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id" hidden="1"/>
          <p:cNvGrpSpPr/>
          <p:nvPr>
            <p:custDataLst>
              <p:tags r:id="rId2"/>
            </p:custDataLst>
          </p:nvPr>
        </p:nvGrpSpPr>
        <p:grpSpPr>
          <a:xfrm>
            <a:off x="590911" y="540572"/>
            <a:ext cx="10958239" cy="6043108"/>
            <a:chOff x="530352" y="612648"/>
            <a:chExt cx="8997696" cy="6848856"/>
          </a:xfrm>
        </p:grpSpPr>
        <p:grpSp>
          <p:nvGrpSpPr>
            <p:cNvPr id="3" name="Group 3" hidden="1"/>
            <p:cNvGrpSpPr/>
            <p:nvPr/>
          </p:nvGrpSpPr>
          <p:grpSpPr>
            <a:xfrm>
              <a:off x="530352" y="7159752"/>
              <a:ext cx="8997696" cy="301752"/>
              <a:chOff x="530352" y="7159752"/>
              <a:chExt cx="8997696" cy="301752"/>
            </a:xfrm>
          </p:grpSpPr>
          <p:sp>
            <p:nvSpPr>
              <p:cNvPr id="51" name="Footer block" hidden="1"/>
              <p:cNvSpPr>
                <a:spLocks noChangeArrowheads="1"/>
              </p:cNvSpPr>
              <p:nvPr/>
            </p:nvSpPr>
            <p:spPr bwMode="gray">
              <a:xfrm>
                <a:off x="6629400" y="7159752"/>
                <a:ext cx="2898648" cy="301752"/>
              </a:xfrm>
              <a:prstGeom prst="rect">
                <a:avLst/>
              </a:prstGeom>
              <a:solidFill>
                <a:srgbClr val="CCFFFF">
                  <a:alpha val="25000"/>
                </a:srgbClr>
              </a:solidFill>
              <a:ln w="6350" cap="rnd">
                <a:solidFill>
                  <a:srgbClr val="CCFFFF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52" name="Footer block" hidden="1"/>
              <p:cNvSpPr>
                <a:spLocks noChangeArrowheads="1"/>
              </p:cNvSpPr>
              <p:nvPr/>
            </p:nvSpPr>
            <p:spPr bwMode="gray">
              <a:xfrm>
                <a:off x="3584448" y="7159752"/>
                <a:ext cx="2898648" cy="301752"/>
              </a:xfrm>
              <a:prstGeom prst="rect">
                <a:avLst/>
              </a:prstGeom>
              <a:solidFill>
                <a:srgbClr val="CCFFFF">
                  <a:alpha val="25000"/>
                </a:srgbClr>
              </a:solidFill>
              <a:ln w="6350" cap="rnd">
                <a:solidFill>
                  <a:srgbClr val="CCFFFF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53" name="Footer block" hidden="1"/>
              <p:cNvSpPr>
                <a:spLocks noChangeArrowheads="1"/>
              </p:cNvSpPr>
              <p:nvPr/>
            </p:nvSpPr>
            <p:spPr bwMode="gray">
              <a:xfrm>
                <a:off x="530352" y="7159752"/>
                <a:ext cx="2898648" cy="301752"/>
              </a:xfrm>
              <a:prstGeom prst="rect">
                <a:avLst/>
              </a:prstGeom>
              <a:solidFill>
                <a:srgbClr val="CCFFFF">
                  <a:alpha val="25000"/>
                </a:srgbClr>
              </a:solidFill>
              <a:ln w="6350" cap="rnd">
                <a:solidFill>
                  <a:srgbClr val="CCFFFF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4" name="Group 4" hidden="1"/>
            <p:cNvGrpSpPr/>
            <p:nvPr/>
          </p:nvGrpSpPr>
          <p:grpSpPr>
            <a:xfrm>
              <a:off x="530352" y="1066800"/>
              <a:ext cx="8997696" cy="835152"/>
              <a:chOff x="530352" y="1066800"/>
              <a:chExt cx="8997696" cy="835152"/>
            </a:xfrm>
          </p:grpSpPr>
          <p:sp>
            <p:nvSpPr>
              <p:cNvPr id="49" name="Title block" hidden="1"/>
              <p:cNvSpPr>
                <a:spLocks noChangeArrowheads="1"/>
              </p:cNvSpPr>
              <p:nvPr/>
            </p:nvSpPr>
            <p:spPr bwMode="gray">
              <a:xfrm>
                <a:off x="5102352" y="1066800"/>
                <a:ext cx="4425696" cy="832104"/>
              </a:xfrm>
              <a:prstGeom prst="rect">
                <a:avLst/>
              </a:prstGeom>
              <a:solidFill>
                <a:srgbClr val="FCC3D7">
                  <a:alpha val="25000"/>
                </a:srgbClr>
              </a:solidFill>
              <a:ln w="6350" cap="rnd">
                <a:solidFill>
                  <a:srgbClr val="FCC3D7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50" name="Title block" hidden="1"/>
              <p:cNvSpPr>
                <a:spLocks noChangeArrowheads="1"/>
              </p:cNvSpPr>
              <p:nvPr/>
            </p:nvSpPr>
            <p:spPr bwMode="gray">
              <a:xfrm>
                <a:off x="530352" y="1069848"/>
                <a:ext cx="4425696" cy="832104"/>
              </a:xfrm>
              <a:prstGeom prst="rect">
                <a:avLst/>
              </a:prstGeom>
              <a:solidFill>
                <a:srgbClr val="FCC3D7">
                  <a:alpha val="25000"/>
                </a:srgbClr>
              </a:solidFill>
              <a:ln w="6350" cap="rnd">
                <a:solidFill>
                  <a:srgbClr val="FCC3D7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sp>
          <p:nvSpPr>
            <p:cNvPr id="6" name="Header block" hidden="1"/>
            <p:cNvSpPr>
              <a:spLocks noChangeArrowheads="1"/>
            </p:cNvSpPr>
            <p:nvPr/>
          </p:nvSpPr>
          <p:spPr bwMode="gray">
            <a:xfrm>
              <a:off x="530352" y="612648"/>
              <a:ext cx="8988552" cy="228600"/>
            </a:xfrm>
            <a:prstGeom prst="rect">
              <a:avLst/>
            </a:prstGeom>
            <a:solidFill>
              <a:srgbClr val="CCFFFF">
                <a:alpha val="25000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 defTabSz="707409">
                <a:buSzPct val="90000"/>
                <a:defRPr/>
              </a:pPr>
              <a:endParaRPr lang="en-GB" sz="1235" dirty="0">
                <a:solidFill>
                  <a:srgbClr val="821A1A"/>
                </a:solidFill>
                <a:latin typeface="Arial"/>
                <a:cs typeface="Arial" charset="0"/>
              </a:endParaRPr>
            </a:p>
          </p:txBody>
        </p:sp>
        <p:grpSp>
          <p:nvGrpSpPr>
            <p:cNvPr id="5" name="Group 600" hidden="1"/>
            <p:cNvGrpSpPr/>
            <p:nvPr/>
          </p:nvGrpSpPr>
          <p:grpSpPr>
            <a:xfrm>
              <a:off x="533400" y="6245352"/>
              <a:ext cx="8994648" cy="688848"/>
              <a:chOff x="533400" y="6013704"/>
              <a:chExt cx="8994648" cy="688848"/>
            </a:xfrm>
          </p:grpSpPr>
          <p:sp>
            <p:nvSpPr>
              <p:cNvPr id="43" name="Content block 606" hidden="1"/>
              <p:cNvSpPr>
                <a:spLocks noChangeArrowheads="1"/>
              </p:cNvSpPr>
              <p:nvPr/>
            </p:nvSpPr>
            <p:spPr bwMode="gray">
              <a:xfrm>
                <a:off x="8156448" y="60137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4" name="Content block 605" hidden="1"/>
              <p:cNvSpPr>
                <a:spLocks noChangeArrowheads="1"/>
              </p:cNvSpPr>
              <p:nvPr/>
            </p:nvSpPr>
            <p:spPr bwMode="gray">
              <a:xfrm>
                <a:off x="6631840" y="60137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5" name="Content block 604" hidden="1"/>
              <p:cNvSpPr>
                <a:spLocks noChangeArrowheads="1"/>
              </p:cNvSpPr>
              <p:nvPr/>
            </p:nvSpPr>
            <p:spPr bwMode="gray">
              <a:xfrm>
                <a:off x="510723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6" name="Content block 603" hidden="1"/>
              <p:cNvSpPr>
                <a:spLocks noChangeArrowheads="1"/>
              </p:cNvSpPr>
              <p:nvPr/>
            </p:nvSpPr>
            <p:spPr bwMode="gray">
              <a:xfrm>
                <a:off x="358262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7" name="Content block 602" hidden="1"/>
              <p:cNvSpPr>
                <a:spLocks noChangeArrowheads="1"/>
              </p:cNvSpPr>
              <p:nvPr/>
            </p:nvSpPr>
            <p:spPr bwMode="gray">
              <a:xfrm>
                <a:off x="205801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8" name="Content block 601" hidden="1"/>
              <p:cNvSpPr>
                <a:spLocks noChangeArrowheads="1"/>
              </p:cNvSpPr>
              <p:nvPr/>
            </p:nvSpPr>
            <p:spPr bwMode="gray">
              <a:xfrm>
                <a:off x="53340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7" name="Group 500" hidden="1"/>
            <p:cNvGrpSpPr/>
            <p:nvPr/>
          </p:nvGrpSpPr>
          <p:grpSpPr>
            <a:xfrm>
              <a:off x="533400" y="5407152"/>
              <a:ext cx="8994648" cy="688848"/>
              <a:chOff x="533400" y="5026152"/>
              <a:chExt cx="8994648" cy="688848"/>
            </a:xfrm>
          </p:grpSpPr>
          <p:sp>
            <p:nvSpPr>
              <p:cNvPr id="37" name="Content block 506" hidden="1"/>
              <p:cNvSpPr>
                <a:spLocks noChangeArrowheads="1"/>
              </p:cNvSpPr>
              <p:nvPr/>
            </p:nvSpPr>
            <p:spPr bwMode="gray">
              <a:xfrm>
                <a:off x="8156448" y="50261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8" name="Content block 505" hidden="1"/>
              <p:cNvSpPr>
                <a:spLocks noChangeArrowheads="1"/>
              </p:cNvSpPr>
              <p:nvPr/>
            </p:nvSpPr>
            <p:spPr bwMode="gray">
              <a:xfrm>
                <a:off x="6631840" y="50261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9" name="Content block 504" hidden="1"/>
              <p:cNvSpPr>
                <a:spLocks noChangeArrowheads="1"/>
              </p:cNvSpPr>
              <p:nvPr/>
            </p:nvSpPr>
            <p:spPr bwMode="gray">
              <a:xfrm>
                <a:off x="510723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0" name="Content block 503" hidden="1"/>
              <p:cNvSpPr>
                <a:spLocks noChangeArrowheads="1"/>
              </p:cNvSpPr>
              <p:nvPr/>
            </p:nvSpPr>
            <p:spPr bwMode="gray">
              <a:xfrm>
                <a:off x="358262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1" name="Content block 502" hidden="1"/>
              <p:cNvSpPr>
                <a:spLocks noChangeArrowheads="1"/>
              </p:cNvSpPr>
              <p:nvPr/>
            </p:nvSpPr>
            <p:spPr bwMode="gray">
              <a:xfrm>
                <a:off x="205801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2" name="Content block 501" hidden="1"/>
              <p:cNvSpPr>
                <a:spLocks noChangeArrowheads="1"/>
              </p:cNvSpPr>
              <p:nvPr/>
            </p:nvSpPr>
            <p:spPr bwMode="gray">
              <a:xfrm>
                <a:off x="53340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8" name="Group 400" hidden="1"/>
            <p:cNvGrpSpPr/>
            <p:nvPr/>
          </p:nvGrpSpPr>
          <p:grpSpPr>
            <a:xfrm>
              <a:off x="533400" y="4568952"/>
              <a:ext cx="8994648" cy="688848"/>
              <a:chOff x="533400" y="4038600"/>
              <a:chExt cx="8994648" cy="688848"/>
            </a:xfrm>
          </p:grpSpPr>
          <p:sp>
            <p:nvSpPr>
              <p:cNvPr id="31" name="Content block 406" hidden="1"/>
              <p:cNvSpPr>
                <a:spLocks noChangeArrowheads="1"/>
              </p:cNvSpPr>
              <p:nvPr/>
            </p:nvSpPr>
            <p:spPr bwMode="gray">
              <a:xfrm>
                <a:off x="8156448" y="40386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2" name="Content block 405" hidden="1"/>
              <p:cNvSpPr>
                <a:spLocks noChangeArrowheads="1"/>
              </p:cNvSpPr>
              <p:nvPr/>
            </p:nvSpPr>
            <p:spPr bwMode="gray">
              <a:xfrm>
                <a:off x="6631840" y="40386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3" name="Content block 404" hidden="1"/>
              <p:cNvSpPr>
                <a:spLocks noChangeArrowheads="1"/>
              </p:cNvSpPr>
              <p:nvPr/>
            </p:nvSpPr>
            <p:spPr bwMode="gray">
              <a:xfrm>
                <a:off x="510723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4" name="Content block 403" hidden="1"/>
              <p:cNvSpPr>
                <a:spLocks noChangeArrowheads="1"/>
              </p:cNvSpPr>
              <p:nvPr/>
            </p:nvSpPr>
            <p:spPr bwMode="gray">
              <a:xfrm>
                <a:off x="358262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5" name="Content block 402" hidden="1"/>
              <p:cNvSpPr>
                <a:spLocks noChangeArrowheads="1"/>
              </p:cNvSpPr>
              <p:nvPr/>
            </p:nvSpPr>
            <p:spPr bwMode="gray">
              <a:xfrm>
                <a:off x="205801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6" name="Content block 401" hidden="1"/>
              <p:cNvSpPr>
                <a:spLocks noChangeArrowheads="1"/>
              </p:cNvSpPr>
              <p:nvPr/>
            </p:nvSpPr>
            <p:spPr bwMode="gray">
              <a:xfrm>
                <a:off x="53340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9" name="Group 300" hidden="1"/>
            <p:cNvGrpSpPr/>
            <p:nvPr/>
          </p:nvGrpSpPr>
          <p:grpSpPr>
            <a:xfrm>
              <a:off x="533400" y="3730752"/>
              <a:ext cx="8994648" cy="688848"/>
              <a:chOff x="533400" y="3041904"/>
              <a:chExt cx="8994648" cy="688848"/>
            </a:xfrm>
          </p:grpSpPr>
          <p:sp>
            <p:nvSpPr>
              <p:cNvPr id="25" name="Content block 306" hidden="1"/>
              <p:cNvSpPr>
                <a:spLocks noChangeArrowheads="1"/>
              </p:cNvSpPr>
              <p:nvPr/>
            </p:nvSpPr>
            <p:spPr bwMode="gray">
              <a:xfrm>
                <a:off x="8156448" y="30419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6" name="Content block 305" hidden="1"/>
              <p:cNvSpPr>
                <a:spLocks noChangeArrowheads="1"/>
              </p:cNvSpPr>
              <p:nvPr/>
            </p:nvSpPr>
            <p:spPr bwMode="gray">
              <a:xfrm>
                <a:off x="6631840" y="30419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7" name="Content block 304" hidden="1"/>
              <p:cNvSpPr>
                <a:spLocks noChangeArrowheads="1"/>
              </p:cNvSpPr>
              <p:nvPr/>
            </p:nvSpPr>
            <p:spPr bwMode="gray">
              <a:xfrm>
                <a:off x="510723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8" name="Content block 303" hidden="1"/>
              <p:cNvSpPr>
                <a:spLocks noChangeArrowheads="1"/>
              </p:cNvSpPr>
              <p:nvPr/>
            </p:nvSpPr>
            <p:spPr bwMode="gray">
              <a:xfrm>
                <a:off x="358262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9" name="Content block 302" hidden="1"/>
              <p:cNvSpPr>
                <a:spLocks noChangeArrowheads="1"/>
              </p:cNvSpPr>
              <p:nvPr/>
            </p:nvSpPr>
            <p:spPr bwMode="gray">
              <a:xfrm>
                <a:off x="205801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0" name="Content block 301" hidden="1"/>
              <p:cNvSpPr>
                <a:spLocks noChangeArrowheads="1"/>
              </p:cNvSpPr>
              <p:nvPr/>
            </p:nvSpPr>
            <p:spPr bwMode="gray">
              <a:xfrm>
                <a:off x="53340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10" name="Group 200" hidden="1"/>
            <p:cNvGrpSpPr/>
            <p:nvPr/>
          </p:nvGrpSpPr>
          <p:grpSpPr>
            <a:xfrm>
              <a:off x="533400" y="2892552"/>
              <a:ext cx="8994648" cy="688848"/>
              <a:chOff x="533400" y="1066800"/>
              <a:chExt cx="8994648" cy="688848"/>
            </a:xfrm>
          </p:grpSpPr>
          <p:sp>
            <p:nvSpPr>
              <p:cNvPr id="19" name="Content block 206" hidden="1"/>
              <p:cNvSpPr>
                <a:spLocks noChangeArrowheads="1"/>
              </p:cNvSpPr>
              <p:nvPr/>
            </p:nvSpPr>
            <p:spPr bwMode="gray">
              <a:xfrm>
                <a:off x="8156448" y="10668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0" name="Content block 205" hidden="1"/>
              <p:cNvSpPr>
                <a:spLocks noChangeArrowheads="1"/>
              </p:cNvSpPr>
              <p:nvPr/>
            </p:nvSpPr>
            <p:spPr bwMode="gray">
              <a:xfrm>
                <a:off x="6631840" y="10668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1" name="Content block 204" hidden="1"/>
              <p:cNvSpPr>
                <a:spLocks noChangeArrowheads="1"/>
              </p:cNvSpPr>
              <p:nvPr/>
            </p:nvSpPr>
            <p:spPr bwMode="gray">
              <a:xfrm>
                <a:off x="510723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2" name="Content block 203" hidden="1"/>
              <p:cNvSpPr>
                <a:spLocks noChangeArrowheads="1"/>
              </p:cNvSpPr>
              <p:nvPr/>
            </p:nvSpPr>
            <p:spPr bwMode="gray">
              <a:xfrm>
                <a:off x="358262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3" name="Content block 202" hidden="1"/>
              <p:cNvSpPr>
                <a:spLocks noChangeArrowheads="1"/>
              </p:cNvSpPr>
              <p:nvPr/>
            </p:nvSpPr>
            <p:spPr bwMode="gray">
              <a:xfrm>
                <a:off x="205801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4" name="Content block 201" hidden="1"/>
              <p:cNvSpPr>
                <a:spLocks noChangeArrowheads="1"/>
              </p:cNvSpPr>
              <p:nvPr/>
            </p:nvSpPr>
            <p:spPr bwMode="gray">
              <a:xfrm>
                <a:off x="53340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11" name="Group 100" hidden="1"/>
            <p:cNvGrpSpPr/>
            <p:nvPr/>
          </p:nvGrpSpPr>
          <p:grpSpPr>
            <a:xfrm>
              <a:off x="533400" y="2054352"/>
              <a:ext cx="8994648" cy="688848"/>
              <a:chOff x="533400" y="2054352"/>
              <a:chExt cx="8994648" cy="688848"/>
            </a:xfrm>
          </p:grpSpPr>
          <p:sp>
            <p:nvSpPr>
              <p:cNvPr id="13" name="Content block 106" hidden="1"/>
              <p:cNvSpPr>
                <a:spLocks noChangeArrowheads="1"/>
              </p:cNvSpPr>
              <p:nvPr/>
            </p:nvSpPr>
            <p:spPr bwMode="gray">
              <a:xfrm>
                <a:off x="8156448" y="20543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4" name="Content block 105" hidden="1"/>
              <p:cNvSpPr>
                <a:spLocks noChangeArrowheads="1"/>
              </p:cNvSpPr>
              <p:nvPr/>
            </p:nvSpPr>
            <p:spPr bwMode="gray">
              <a:xfrm>
                <a:off x="6631840" y="20543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5" name="Content block 104" hidden="1"/>
              <p:cNvSpPr>
                <a:spLocks noChangeArrowheads="1"/>
              </p:cNvSpPr>
              <p:nvPr/>
            </p:nvSpPr>
            <p:spPr bwMode="gray">
              <a:xfrm>
                <a:off x="510723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6" name="Content block 103" hidden="1"/>
              <p:cNvSpPr>
                <a:spLocks noChangeArrowheads="1"/>
              </p:cNvSpPr>
              <p:nvPr/>
            </p:nvSpPr>
            <p:spPr bwMode="gray">
              <a:xfrm>
                <a:off x="358262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7" name="Content block 102" hidden="1"/>
              <p:cNvSpPr>
                <a:spLocks noChangeArrowheads="1"/>
              </p:cNvSpPr>
              <p:nvPr/>
            </p:nvSpPr>
            <p:spPr bwMode="gray">
              <a:xfrm>
                <a:off x="205801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" name="Content block 101" hidden="1"/>
              <p:cNvSpPr>
                <a:spLocks noChangeArrowheads="1"/>
              </p:cNvSpPr>
              <p:nvPr/>
            </p:nvSpPr>
            <p:spPr bwMode="gray">
              <a:xfrm>
                <a:off x="53340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</p:grpSp>
      <p:sp>
        <p:nvSpPr>
          <p:cNvPr id="54" name="Section Header" hidden="1"/>
          <p:cNvSpPr txBox="1"/>
          <p:nvPr>
            <p:custDataLst>
              <p:tags r:id="rId3"/>
            </p:custDataLst>
          </p:nvPr>
        </p:nvSpPr>
        <p:spPr>
          <a:xfrm>
            <a:off x="590911" y="621254"/>
            <a:ext cx="3695552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defTabSz="899010"/>
            <a:r>
              <a:rPr lang="en-US" sz="794" noProof="1">
                <a:solidFill>
                  <a:srgbClr val="000000"/>
                </a:solidFill>
                <a:latin typeface="Arial"/>
              </a:rPr>
              <a:t>-1 </a:t>
            </a:r>
            <a:endParaRPr lang="en-GB" sz="794" noProof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age Number"/>
          <p:cNvSpPr txBox="1"/>
          <p:nvPr>
            <p:custDataLst>
              <p:tags r:id="rId4"/>
            </p:custDataLst>
          </p:nvPr>
        </p:nvSpPr>
        <p:spPr>
          <a:xfrm>
            <a:off x="11151579" y="6049973"/>
            <a:ext cx="387927" cy="12220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r" defTabSz="899010"/>
            <a:r>
              <a:rPr lang="en-GB" sz="794">
                <a:solidFill>
                  <a:srgbClr val="000000"/>
                </a:solidFill>
                <a:latin typeface="Arial"/>
                <a:cs typeface="Arial" pitchFamily="34" charset="0"/>
              </a:rPr>
              <a:t>2</a:t>
            </a:r>
            <a:endParaRPr lang="en-GB" sz="794" dirty="0">
              <a:solidFill>
                <a:srgbClr val="000000"/>
              </a:solidFill>
              <a:latin typeface="Arial"/>
              <a:cs typeface="Arial" pitchFamily="34" charset="0"/>
            </a:endParaRPr>
          </a:p>
        </p:txBody>
      </p:sp>
      <p:sp>
        <p:nvSpPr>
          <p:cNvPr id="58" name="Section Footer"/>
          <p:cNvSpPr txBox="1"/>
          <p:nvPr>
            <p:custDataLst>
              <p:tags r:id="rId5"/>
            </p:custDataLst>
          </p:nvPr>
        </p:nvSpPr>
        <p:spPr>
          <a:xfrm>
            <a:off x="589520" y="6049965"/>
            <a:ext cx="2557631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pPr defTabSz="899010"/>
            <a:endParaRPr lang="en-GB" sz="794" noProof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2" name="Freeform 5014"/>
          <p:cNvSpPr>
            <a:spLocks noEditPoints="1"/>
          </p:cNvSpPr>
          <p:nvPr/>
        </p:nvSpPr>
        <p:spPr bwMode="auto">
          <a:xfrm>
            <a:off x="65428" y="2693054"/>
            <a:ext cx="432639" cy="303721"/>
          </a:xfrm>
          <a:custGeom>
            <a:avLst/>
            <a:gdLst>
              <a:gd name="T0" fmla="*/ 360 w 360"/>
              <a:gd name="T1" fmla="*/ 256 h 278"/>
              <a:gd name="T2" fmla="*/ 360 w 360"/>
              <a:gd name="T3" fmla="*/ 252 h 278"/>
              <a:gd name="T4" fmla="*/ 358 w 360"/>
              <a:gd name="T5" fmla="*/ 252 h 278"/>
              <a:gd name="T6" fmla="*/ 318 w 360"/>
              <a:gd name="T7" fmla="*/ 200 h 278"/>
              <a:gd name="T8" fmla="*/ 314 w 360"/>
              <a:gd name="T9" fmla="*/ 198 h 278"/>
              <a:gd name="T10" fmla="*/ 50 w 360"/>
              <a:gd name="T11" fmla="*/ 196 h 278"/>
              <a:gd name="T12" fmla="*/ 46 w 360"/>
              <a:gd name="T13" fmla="*/ 198 h 278"/>
              <a:gd name="T14" fmla="*/ 2 w 360"/>
              <a:gd name="T15" fmla="*/ 250 h 278"/>
              <a:gd name="T16" fmla="*/ 2 w 360"/>
              <a:gd name="T17" fmla="*/ 252 h 278"/>
              <a:gd name="T18" fmla="*/ 0 w 360"/>
              <a:gd name="T19" fmla="*/ 252 h 278"/>
              <a:gd name="T20" fmla="*/ 0 w 360"/>
              <a:gd name="T21" fmla="*/ 256 h 278"/>
              <a:gd name="T22" fmla="*/ 0 w 360"/>
              <a:gd name="T23" fmla="*/ 256 h 278"/>
              <a:gd name="T24" fmla="*/ 0 w 360"/>
              <a:gd name="T25" fmla="*/ 268 h 278"/>
              <a:gd name="T26" fmla="*/ 4 w 360"/>
              <a:gd name="T27" fmla="*/ 276 h 278"/>
              <a:gd name="T28" fmla="*/ 10 w 360"/>
              <a:gd name="T29" fmla="*/ 278 h 278"/>
              <a:gd name="T30" fmla="*/ 350 w 360"/>
              <a:gd name="T31" fmla="*/ 278 h 278"/>
              <a:gd name="T32" fmla="*/ 356 w 360"/>
              <a:gd name="T33" fmla="*/ 276 h 278"/>
              <a:gd name="T34" fmla="*/ 360 w 360"/>
              <a:gd name="T35" fmla="*/ 268 h 278"/>
              <a:gd name="T36" fmla="*/ 360 w 360"/>
              <a:gd name="T37" fmla="*/ 256 h 278"/>
              <a:gd name="T38" fmla="*/ 360 w 360"/>
              <a:gd name="T39" fmla="*/ 256 h 278"/>
              <a:gd name="T40" fmla="*/ 146 w 360"/>
              <a:gd name="T41" fmla="*/ 234 h 278"/>
              <a:gd name="T42" fmla="*/ 226 w 360"/>
              <a:gd name="T43" fmla="*/ 254 h 278"/>
              <a:gd name="T44" fmla="*/ 338 w 360"/>
              <a:gd name="T45" fmla="*/ 268 h 278"/>
              <a:gd name="T46" fmla="*/ 334 w 360"/>
              <a:gd name="T47" fmla="*/ 270 h 278"/>
              <a:gd name="T48" fmla="*/ 332 w 360"/>
              <a:gd name="T49" fmla="*/ 270 h 278"/>
              <a:gd name="T50" fmla="*/ 326 w 360"/>
              <a:gd name="T51" fmla="*/ 268 h 278"/>
              <a:gd name="T52" fmla="*/ 324 w 360"/>
              <a:gd name="T53" fmla="*/ 262 h 278"/>
              <a:gd name="T54" fmla="*/ 326 w 360"/>
              <a:gd name="T55" fmla="*/ 256 h 278"/>
              <a:gd name="T56" fmla="*/ 328 w 360"/>
              <a:gd name="T57" fmla="*/ 256 h 278"/>
              <a:gd name="T58" fmla="*/ 334 w 360"/>
              <a:gd name="T59" fmla="*/ 256 h 278"/>
              <a:gd name="T60" fmla="*/ 338 w 360"/>
              <a:gd name="T61" fmla="*/ 256 h 278"/>
              <a:gd name="T62" fmla="*/ 340 w 360"/>
              <a:gd name="T63" fmla="*/ 262 h 278"/>
              <a:gd name="T64" fmla="*/ 340 w 360"/>
              <a:gd name="T65" fmla="*/ 266 h 278"/>
              <a:gd name="T66" fmla="*/ 338 w 360"/>
              <a:gd name="T67" fmla="*/ 268 h 278"/>
              <a:gd name="T68" fmla="*/ 306 w 360"/>
              <a:gd name="T69" fmla="*/ 184 h 278"/>
              <a:gd name="T70" fmla="*/ 310 w 360"/>
              <a:gd name="T71" fmla="*/ 184 h 278"/>
              <a:gd name="T72" fmla="*/ 318 w 360"/>
              <a:gd name="T73" fmla="*/ 178 h 278"/>
              <a:gd name="T74" fmla="*/ 318 w 360"/>
              <a:gd name="T75" fmla="*/ 12 h 278"/>
              <a:gd name="T76" fmla="*/ 318 w 360"/>
              <a:gd name="T77" fmla="*/ 6 h 278"/>
              <a:gd name="T78" fmla="*/ 310 w 360"/>
              <a:gd name="T79" fmla="*/ 0 h 278"/>
              <a:gd name="T80" fmla="*/ 54 w 360"/>
              <a:gd name="T81" fmla="*/ 0 h 278"/>
              <a:gd name="T82" fmla="*/ 50 w 360"/>
              <a:gd name="T83" fmla="*/ 0 h 278"/>
              <a:gd name="T84" fmla="*/ 42 w 360"/>
              <a:gd name="T85" fmla="*/ 6 h 278"/>
              <a:gd name="T86" fmla="*/ 42 w 360"/>
              <a:gd name="T87" fmla="*/ 172 h 278"/>
              <a:gd name="T88" fmla="*/ 42 w 360"/>
              <a:gd name="T89" fmla="*/ 178 h 278"/>
              <a:gd name="T90" fmla="*/ 50 w 360"/>
              <a:gd name="T91" fmla="*/ 184 h 278"/>
              <a:gd name="T92" fmla="*/ 54 w 360"/>
              <a:gd name="T93" fmla="*/ 184 h 278"/>
              <a:gd name="T94" fmla="*/ 294 w 360"/>
              <a:gd name="T95" fmla="*/ 24 h 278"/>
              <a:gd name="T96" fmla="*/ 66 w 360"/>
              <a:gd name="T97" fmla="*/ 160 h 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60" h="278">
                <a:moveTo>
                  <a:pt x="360" y="256"/>
                </a:moveTo>
                <a:lnTo>
                  <a:pt x="360" y="256"/>
                </a:lnTo>
                <a:lnTo>
                  <a:pt x="360" y="252"/>
                </a:lnTo>
                <a:lnTo>
                  <a:pt x="360" y="252"/>
                </a:lnTo>
                <a:lnTo>
                  <a:pt x="358" y="252"/>
                </a:lnTo>
                <a:lnTo>
                  <a:pt x="358" y="252"/>
                </a:lnTo>
                <a:lnTo>
                  <a:pt x="358" y="250"/>
                </a:lnTo>
                <a:lnTo>
                  <a:pt x="318" y="200"/>
                </a:lnTo>
                <a:lnTo>
                  <a:pt x="318" y="200"/>
                </a:lnTo>
                <a:lnTo>
                  <a:pt x="314" y="198"/>
                </a:lnTo>
                <a:lnTo>
                  <a:pt x="310" y="196"/>
                </a:lnTo>
                <a:lnTo>
                  <a:pt x="50" y="196"/>
                </a:lnTo>
                <a:lnTo>
                  <a:pt x="50" y="196"/>
                </a:lnTo>
                <a:lnTo>
                  <a:pt x="46" y="198"/>
                </a:lnTo>
                <a:lnTo>
                  <a:pt x="42" y="200"/>
                </a:lnTo>
                <a:lnTo>
                  <a:pt x="2" y="250"/>
                </a:lnTo>
                <a:lnTo>
                  <a:pt x="2" y="250"/>
                </a:lnTo>
                <a:lnTo>
                  <a:pt x="2" y="252"/>
                </a:lnTo>
                <a:lnTo>
                  <a:pt x="2" y="252"/>
                </a:lnTo>
                <a:lnTo>
                  <a:pt x="0" y="252"/>
                </a:lnTo>
                <a:lnTo>
                  <a:pt x="0" y="252"/>
                </a:lnTo>
                <a:lnTo>
                  <a:pt x="0" y="256"/>
                </a:lnTo>
                <a:lnTo>
                  <a:pt x="0" y="256"/>
                </a:lnTo>
                <a:lnTo>
                  <a:pt x="0" y="256"/>
                </a:lnTo>
                <a:lnTo>
                  <a:pt x="0" y="268"/>
                </a:lnTo>
                <a:lnTo>
                  <a:pt x="0" y="268"/>
                </a:lnTo>
                <a:lnTo>
                  <a:pt x="0" y="272"/>
                </a:lnTo>
                <a:lnTo>
                  <a:pt x="4" y="276"/>
                </a:lnTo>
                <a:lnTo>
                  <a:pt x="6" y="278"/>
                </a:lnTo>
                <a:lnTo>
                  <a:pt x="10" y="278"/>
                </a:lnTo>
                <a:lnTo>
                  <a:pt x="350" y="278"/>
                </a:lnTo>
                <a:lnTo>
                  <a:pt x="350" y="278"/>
                </a:lnTo>
                <a:lnTo>
                  <a:pt x="354" y="278"/>
                </a:lnTo>
                <a:lnTo>
                  <a:pt x="356" y="276"/>
                </a:lnTo>
                <a:lnTo>
                  <a:pt x="360" y="272"/>
                </a:lnTo>
                <a:lnTo>
                  <a:pt x="360" y="268"/>
                </a:lnTo>
                <a:lnTo>
                  <a:pt x="360" y="256"/>
                </a:lnTo>
                <a:lnTo>
                  <a:pt x="360" y="256"/>
                </a:lnTo>
                <a:lnTo>
                  <a:pt x="360" y="256"/>
                </a:lnTo>
                <a:lnTo>
                  <a:pt x="360" y="256"/>
                </a:lnTo>
                <a:close/>
                <a:moveTo>
                  <a:pt x="134" y="254"/>
                </a:moveTo>
                <a:lnTo>
                  <a:pt x="146" y="234"/>
                </a:lnTo>
                <a:lnTo>
                  <a:pt x="214" y="234"/>
                </a:lnTo>
                <a:lnTo>
                  <a:pt x="226" y="254"/>
                </a:lnTo>
                <a:lnTo>
                  <a:pt x="134" y="254"/>
                </a:lnTo>
                <a:close/>
                <a:moveTo>
                  <a:pt x="338" y="268"/>
                </a:moveTo>
                <a:lnTo>
                  <a:pt x="338" y="268"/>
                </a:lnTo>
                <a:lnTo>
                  <a:pt x="334" y="270"/>
                </a:lnTo>
                <a:lnTo>
                  <a:pt x="332" y="270"/>
                </a:lnTo>
                <a:lnTo>
                  <a:pt x="332" y="270"/>
                </a:lnTo>
                <a:lnTo>
                  <a:pt x="326" y="268"/>
                </a:lnTo>
                <a:lnTo>
                  <a:pt x="326" y="268"/>
                </a:lnTo>
                <a:lnTo>
                  <a:pt x="324" y="262"/>
                </a:lnTo>
                <a:lnTo>
                  <a:pt x="324" y="262"/>
                </a:lnTo>
                <a:lnTo>
                  <a:pt x="324" y="260"/>
                </a:lnTo>
                <a:lnTo>
                  <a:pt x="326" y="256"/>
                </a:lnTo>
                <a:lnTo>
                  <a:pt x="326" y="256"/>
                </a:lnTo>
                <a:lnTo>
                  <a:pt x="328" y="256"/>
                </a:lnTo>
                <a:lnTo>
                  <a:pt x="332" y="254"/>
                </a:lnTo>
                <a:lnTo>
                  <a:pt x="334" y="256"/>
                </a:lnTo>
                <a:lnTo>
                  <a:pt x="338" y="256"/>
                </a:lnTo>
                <a:lnTo>
                  <a:pt x="338" y="256"/>
                </a:lnTo>
                <a:lnTo>
                  <a:pt x="340" y="260"/>
                </a:lnTo>
                <a:lnTo>
                  <a:pt x="340" y="262"/>
                </a:lnTo>
                <a:lnTo>
                  <a:pt x="340" y="262"/>
                </a:lnTo>
                <a:lnTo>
                  <a:pt x="340" y="266"/>
                </a:lnTo>
                <a:lnTo>
                  <a:pt x="338" y="268"/>
                </a:lnTo>
                <a:lnTo>
                  <a:pt x="338" y="268"/>
                </a:lnTo>
                <a:close/>
                <a:moveTo>
                  <a:pt x="54" y="184"/>
                </a:moveTo>
                <a:lnTo>
                  <a:pt x="306" y="184"/>
                </a:lnTo>
                <a:lnTo>
                  <a:pt x="306" y="184"/>
                </a:lnTo>
                <a:lnTo>
                  <a:pt x="310" y="184"/>
                </a:lnTo>
                <a:lnTo>
                  <a:pt x="314" y="182"/>
                </a:lnTo>
                <a:lnTo>
                  <a:pt x="318" y="178"/>
                </a:lnTo>
                <a:lnTo>
                  <a:pt x="318" y="172"/>
                </a:lnTo>
                <a:lnTo>
                  <a:pt x="318" y="12"/>
                </a:lnTo>
                <a:lnTo>
                  <a:pt x="318" y="12"/>
                </a:lnTo>
                <a:lnTo>
                  <a:pt x="318" y="6"/>
                </a:lnTo>
                <a:lnTo>
                  <a:pt x="314" y="2"/>
                </a:lnTo>
                <a:lnTo>
                  <a:pt x="310" y="0"/>
                </a:lnTo>
                <a:lnTo>
                  <a:pt x="306" y="0"/>
                </a:lnTo>
                <a:lnTo>
                  <a:pt x="54" y="0"/>
                </a:lnTo>
                <a:lnTo>
                  <a:pt x="54" y="0"/>
                </a:lnTo>
                <a:lnTo>
                  <a:pt x="50" y="0"/>
                </a:lnTo>
                <a:lnTo>
                  <a:pt x="46" y="2"/>
                </a:lnTo>
                <a:lnTo>
                  <a:pt x="42" y="6"/>
                </a:lnTo>
                <a:lnTo>
                  <a:pt x="42" y="12"/>
                </a:lnTo>
                <a:lnTo>
                  <a:pt x="42" y="172"/>
                </a:lnTo>
                <a:lnTo>
                  <a:pt x="42" y="172"/>
                </a:lnTo>
                <a:lnTo>
                  <a:pt x="42" y="178"/>
                </a:lnTo>
                <a:lnTo>
                  <a:pt x="46" y="182"/>
                </a:lnTo>
                <a:lnTo>
                  <a:pt x="50" y="184"/>
                </a:lnTo>
                <a:lnTo>
                  <a:pt x="54" y="184"/>
                </a:lnTo>
                <a:lnTo>
                  <a:pt x="54" y="184"/>
                </a:lnTo>
                <a:close/>
                <a:moveTo>
                  <a:pt x="66" y="24"/>
                </a:moveTo>
                <a:lnTo>
                  <a:pt x="294" y="24"/>
                </a:lnTo>
                <a:lnTo>
                  <a:pt x="294" y="160"/>
                </a:lnTo>
                <a:lnTo>
                  <a:pt x="66" y="160"/>
                </a:lnTo>
                <a:lnTo>
                  <a:pt x="66" y="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82935" tIns="41468" rIns="82935" bIns="41468" numCol="1" anchor="t" anchorCtr="0" compatLnSpc="1">
            <a:prstTxWarp prst="textNoShape">
              <a:avLst/>
            </a:prstTxWarp>
          </a:bodyPr>
          <a:lstStyle/>
          <a:p>
            <a:pPr defTabSz="924073">
              <a:defRPr/>
            </a:pPr>
            <a:endParaRPr lang="en-GB" sz="1400" kern="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63" name="Title 1"/>
          <p:cNvSpPr txBox="1">
            <a:spLocks/>
          </p:cNvSpPr>
          <p:nvPr/>
        </p:nvSpPr>
        <p:spPr>
          <a:xfrm>
            <a:off x="464761" y="76200"/>
            <a:ext cx="11041439" cy="64633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899010" rtl="0" eaLnBrk="1" latinLnBrk="0" hangingPunct="1">
              <a:spcBef>
                <a:spcPct val="0"/>
              </a:spcBef>
              <a:buNone/>
              <a:defRPr sz="2824" b="1" i="1" kern="1200" cap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hi-IN" altLang="ja-JP" sz="2500" i="0" dirty="0">
                <a:latin typeface="Poppins" panose="00000500000000000000" pitchFamily="2" charset="0"/>
                <a:cs typeface="Poppins" panose="00000500000000000000" pitchFamily="2" charset="0"/>
              </a:rPr>
              <a:t>इंटीग्रेशन</a:t>
            </a:r>
            <a:r>
              <a:rPr lang="hi-IN" sz="28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hi-IN" altLang="ja-JP" sz="2500" i="0" dirty="0">
                <a:latin typeface="Poppins" panose="00000500000000000000" pitchFamily="2" charset="0"/>
                <a:cs typeface="Poppins" panose="00000500000000000000" pitchFamily="2" charset="0"/>
              </a:rPr>
              <a:t>और संवर्द्धन </a:t>
            </a:r>
            <a:r>
              <a:rPr lang="en-US" altLang="ja-JP" sz="2500" i="0" dirty="0">
                <a:latin typeface="Poppins" panose="00000500000000000000" pitchFamily="2" charset="0"/>
                <a:cs typeface="Poppins" panose="00000500000000000000" pitchFamily="2" charset="0"/>
              </a:rPr>
              <a:t>:</a:t>
            </a:r>
            <a:r>
              <a:rPr lang="en-IN" altLang="ja-JP" sz="2500" i="0" dirty="0">
                <a:latin typeface="Poppins" panose="00000500000000000000" pitchFamily="2" charset="0"/>
                <a:cs typeface="Poppins" panose="00000500000000000000" pitchFamily="2" charset="0"/>
              </a:rPr>
              <a:t> 2.0 </a:t>
            </a:r>
            <a:endParaRPr lang="en-GB" sz="2500" i="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11345542" y="76200"/>
            <a:ext cx="723296" cy="719768"/>
          </a:xfrm>
          <a:prstGeom prst="rect">
            <a:avLst/>
          </a:prstGeom>
        </p:spPr>
      </p:pic>
      <p:sp>
        <p:nvSpPr>
          <p:cNvPr id="62" name="Rectangle 4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5" name="Rectangle 5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4" name="Rectangle 3"/>
          <p:cNvSpPr txBox="1">
            <a:spLocks noChangeArrowheads="1"/>
          </p:cNvSpPr>
          <p:nvPr/>
        </p:nvSpPr>
        <p:spPr bwMode="auto">
          <a:xfrm>
            <a:off x="464761" y="870513"/>
            <a:ext cx="11074745" cy="5410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109591" tIns="54796" rIns="109591" bIns="54796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hi-IN" altLang="ja-JP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graphicFrame>
        <p:nvGraphicFramePr>
          <p:cNvPr id="67" name="Table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5406298"/>
              </p:ext>
            </p:extLst>
          </p:nvPr>
        </p:nvGraphicFramePr>
        <p:xfrm>
          <a:off x="251460" y="795969"/>
          <a:ext cx="11715750" cy="6187923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73728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429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087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hi-IN" sz="2000" b="1" kern="1200" dirty="0">
                          <a:solidFill>
                            <a:schemeClr val="lt1"/>
                          </a:solidFill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योजना  </a:t>
                      </a:r>
                      <a:endParaRPr lang="en-US" sz="2000" b="1" kern="1200" dirty="0">
                        <a:solidFill>
                          <a:schemeClr val="lt1"/>
                        </a:solidFill>
                        <a:latin typeface="Poppins" panose="00000500000000000000" pitchFamily="2" charset="0"/>
                        <a:ea typeface="+mn-ea"/>
                        <a:cs typeface="Poppins" panose="00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hi-IN" sz="20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इंटीग्रेशन</a:t>
                      </a:r>
                      <a:endParaRPr lang="en-US" sz="2000" b="1" kern="1200" dirty="0">
                        <a:solidFill>
                          <a:schemeClr val="lt1"/>
                        </a:solidFill>
                        <a:latin typeface="Poppins" panose="00000500000000000000" pitchFamily="2" charset="0"/>
                        <a:ea typeface="+mn-ea"/>
                        <a:cs typeface="Poppins" panose="000005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37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i-IN" sz="20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संपदा-IGRS में पंजीयन प्रक्रिया हेतु रियल टाइम राजस्व अभिलेख (खाता/खसरा/नक्शा) उपलब्ध करना</a:t>
                      </a:r>
                      <a:endParaRPr lang="en-US" sz="200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  <a:p>
                      <a:endParaRPr lang="en-US" sz="200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i-IN" sz="20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संपदा-IGRS के साथ इंटीग्रेशन </a:t>
                      </a:r>
                      <a:endParaRPr lang="en-US" sz="200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49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i-IN" sz="2000" kern="1200" dirty="0">
                          <a:solidFill>
                            <a:schemeClr val="dk1"/>
                          </a:solidFill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साइबर तहसील 1.0 में खसरे के पूर्ण विक्रय के नामांतरण हेतु सुविधा 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(</a:t>
                      </a:r>
                      <a:r>
                        <a:rPr lang="hi-IN" sz="2000" kern="1200" dirty="0">
                          <a:solidFill>
                            <a:schemeClr val="dk1"/>
                          </a:solidFill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साइबर तहसीलदार द्वारा 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i-IN" sz="2000" kern="1200" dirty="0">
                          <a:solidFill>
                            <a:schemeClr val="dk1"/>
                          </a:solidFill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RCMS के साथ इंटीग्रेशन </a:t>
                      </a:r>
                      <a:endParaRPr lang="en-US" sz="2000" kern="1200" dirty="0">
                        <a:solidFill>
                          <a:schemeClr val="dk1"/>
                        </a:solidFill>
                        <a:latin typeface="Poppins" panose="00000500000000000000" pitchFamily="2" charset="0"/>
                        <a:ea typeface="+mn-ea"/>
                        <a:cs typeface="Poppins" panose="000005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75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i-IN" sz="2000" kern="1200" dirty="0">
                          <a:solidFill>
                            <a:schemeClr val="dk1"/>
                          </a:solidFill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साइबर तहसील 2.0 में खसरे के आंशिक एवं पूर्ण विक्रय के नामांतरण आदेश हेतु सुविधा 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(</a:t>
                      </a:r>
                      <a:r>
                        <a:rPr lang="hi-IN" sz="2000" kern="1200" dirty="0">
                          <a:solidFill>
                            <a:schemeClr val="dk1"/>
                          </a:solidFill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स्थानिया तहसीलदार द्वारा 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i-IN" sz="2000" kern="1200" dirty="0">
                          <a:solidFill>
                            <a:schemeClr val="dk1"/>
                          </a:solidFill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RCMS के साथ इंटीग्रेशन </a:t>
                      </a:r>
                      <a:endParaRPr lang="en-US" sz="2000" kern="1200" dirty="0">
                        <a:solidFill>
                          <a:schemeClr val="dk1"/>
                        </a:solidFill>
                        <a:latin typeface="Poppins" panose="00000500000000000000" pitchFamily="2" charset="0"/>
                        <a:ea typeface="+mn-ea"/>
                        <a:cs typeface="Poppins" panose="000005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10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i-IN" sz="2000" kern="1200" dirty="0">
                          <a:solidFill>
                            <a:schemeClr val="dk1"/>
                          </a:solidFill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साइबर तहसील 2.0 में खसरे के आंशिक एवं पूर्ण विक्रय के आदेश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i-IN" sz="2000" kern="1200" dirty="0">
                          <a:solidFill>
                            <a:schemeClr val="dk1"/>
                          </a:solidFill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अनुपालन  हेतु सुविधा 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(</a:t>
                      </a:r>
                      <a:r>
                        <a:rPr lang="hi-IN" sz="2000" kern="1200" dirty="0">
                          <a:solidFill>
                            <a:schemeClr val="dk1"/>
                          </a:solidFill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पटवारी द्वारा 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i-IN" sz="2000" kern="1200" dirty="0">
                          <a:solidFill>
                            <a:schemeClr val="dk1"/>
                          </a:solidFill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SARA पोर्टल के साथ इंटीग्रेशन </a:t>
                      </a:r>
                      <a:endParaRPr lang="en-US" sz="2000" kern="1200" dirty="0">
                        <a:solidFill>
                          <a:schemeClr val="dk1"/>
                        </a:solidFill>
                        <a:latin typeface="Poppins" panose="00000500000000000000" pitchFamily="2" charset="0"/>
                        <a:ea typeface="+mn-ea"/>
                        <a:cs typeface="Poppins" panose="000005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710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i-IN" sz="2000" kern="1200" dirty="0">
                          <a:solidFill>
                            <a:schemeClr val="dk1"/>
                          </a:solidFill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राजस्व खसरों पर फसल लेखांकन हेतु सुविधा </a:t>
                      </a:r>
                      <a:endParaRPr lang="en-US" sz="2000" kern="1200" dirty="0">
                        <a:solidFill>
                          <a:schemeClr val="dk1"/>
                        </a:solidFill>
                        <a:latin typeface="Poppins" panose="00000500000000000000" pitchFamily="2" charset="0"/>
                        <a:ea typeface="+mn-ea"/>
                        <a:cs typeface="Poppins" panose="00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i-IN" sz="2000" kern="1200" dirty="0">
                          <a:solidFill>
                            <a:schemeClr val="dk1"/>
                          </a:solidFill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गिरदावरी APP के साथ इंटीग्रेशन </a:t>
                      </a:r>
                      <a:endParaRPr lang="en-US" sz="2000" kern="1200" dirty="0">
                        <a:solidFill>
                          <a:schemeClr val="dk1"/>
                        </a:solidFill>
                        <a:latin typeface="Poppins" panose="00000500000000000000" pitchFamily="2" charset="0"/>
                        <a:ea typeface="+mn-ea"/>
                        <a:cs typeface="Poppins" panose="000005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710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i-IN" sz="2000" kern="1200" dirty="0">
                          <a:solidFill>
                            <a:schemeClr val="dk1"/>
                          </a:solidFill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पीएम किसान सम्मान निधि एवं सीएम किसान कल्याण योजना के क्रियान्वयन हेतु राजस्व अभिलेखों का उपयोग कर सुविधा प्रदान की गई है </a:t>
                      </a:r>
                      <a:endParaRPr lang="en-US" sz="2000" kern="1200" dirty="0">
                        <a:solidFill>
                          <a:schemeClr val="dk1"/>
                        </a:solidFill>
                        <a:latin typeface="Poppins" panose="00000500000000000000" pitchFamily="2" charset="0"/>
                        <a:ea typeface="+mn-ea"/>
                        <a:cs typeface="Poppins" panose="00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i-IN" sz="2000" kern="1200" dirty="0">
                          <a:solidFill>
                            <a:schemeClr val="dk1"/>
                          </a:solidFill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पीएम किशन एवं सीएम किशन पोर्टल के साथ इंटीग्रेशन </a:t>
                      </a:r>
                      <a:endParaRPr lang="en-US" sz="2000" kern="1200" dirty="0">
                        <a:solidFill>
                          <a:schemeClr val="dk1"/>
                        </a:solidFill>
                        <a:latin typeface="Poppins" panose="00000500000000000000" pitchFamily="2" charset="0"/>
                        <a:ea typeface="+mn-ea"/>
                        <a:cs typeface="Poppins" panose="00000500000000000000" pitchFamily="2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kern="1200" dirty="0">
                        <a:solidFill>
                          <a:schemeClr val="dk1"/>
                        </a:solidFill>
                        <a:latin typeface="Poppins" panose="00000500000000000000" pitchFamily="2" charset="0"/>
                        <a:ea typeface="+mn-ea"/>
                        <a:cs typeface="Poppins" panose="000005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710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E</a:t>
                      </a:r>
                      <a:r>
                        <a:rPr lang="hi-IN" sz="2000" kern="1200" dirty="0">
                          <a:solidFill>
                            <a:schemeClr val="dk1"/>
                          </a:solidFill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-Court पोर्टल न्यायिक प्रक्रियाओं को ऑनलाइन उपलब्ध कराती है। इसमें जमानत से संबंधित जानकारी राजस्व खसरों पर दर्ज करने की सुविधा प्रदान करती है </a:t>
                      </a:r>
                      <a:endParaRPr lang="en-US" sz="2000" kern="1200" dirty="0">
                        <a:solidFill>
                          <a:schemeClr val="dk1"/>
                        </a:solidFill>
                        <a:latin typeface="Poppins" panose="00000500000000000000" pitchFamily="2" charset="0"/>
                        <a:ea typeface="+mn-ea"/>
                        <a:cs typeface="Poppins" panose="00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E</a:t>
                      </a:r>
                      <a:r>
                        <a:rPr lang="hi-IN" sz="2000" kern="1200" dirty="0">
                          <a:solidFill>
                            <a:schemeClr val="dk1"/>
                          </a:solidFill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-Court पोर्टल के साथ इंटीग्रेशन </a:t>
                      </a:r>
                      <a:endParaRPr lang="en-US" sz="2000" kern="1200" dirty="0">
                        <a:solidFill>
                          <a:schemeClr val="dk1"/>
                        </a:solidFill>
                        <a:latin typeface="Poppins" panose="00000500000000000000" pitchFamily="2" charset="0"/>
                        <a:ea typeface="+mn-ea"/>
                        <a:cs typeface="Poppins" panose="000005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9294497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id" hidden="1"/>
          <p:cNvGrpSpPr/>
          <p:nvPr>
            <p:custDataLst>
              <p:tags r:id="rId2"/>
            </p:custDataLst>
          </p:nvPr>
        </p:nvGrpSpPr>
        <p:grpSpPr>
          <a:xfrm>
            <a:off x="590911" y="540572"/>
            <a:ext cx="10958239" cy="6043108"/>
            <a:chOff x="530352" y="612648"/>
            <a:chExt cx="8997696" cy="6848856"/>
          </a:xfrm>
        </p:grpSpPr>
        <p:grpSp>
          <p:nvGrpSpPr>
            <p:cNvPr id="3" name="Group 3" hidden="1"/>
            <p:cNvGrpSpPr/>
            <p:nvPr/>
          </p:nvGrpSpPr>
          <p:grpSpPr>
            <a:xfrm>
              <a:off x="530352" y="7159752"/>
              <a:ext cx="8997696" cy="301752"/>
              <a:chOff x="530352" y="7159752"/>
              <a:chExt cx="8997696" cy="301752"/>
            </a:xfrm>
          </p:grpSpPr>
          <p:sp>
            <p:nvSpPr>
              <p:cNvPr id="51" name="Footer block" hidden="1"/>
              <p:cNvSpPr>
                <a:spLocks noChangeArrowheads="1"/>
              </p:cNvSpPr>
              <p:nvPr/>
            </p:nvSpPr>
            <p:spPr bwMode="gray">
              <a:xfrm>
                <a:off x="6629400" y="7159752"/>
                <a:ext cx="2898648" cy="301752"/>
              </a:xfrm>
              <a:prstGeom prst="rect">
                <a:avLst/>
              </a:prstGeom>
              <a:solidFill>
                <a:srgbClr val="CCFFFF">
                  <a:alpha val="25000"/>
                </a:srgbClr>
              </a:solidFill>
              <a:ln w="6350" cap="rnd">
                <a:solidFill>
                  <a:srgbClr val="CCFFFF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52" name="Footer block" hidden="1"/>
              <p:cNvSpPr>
                <a:spLocks noChangeArrowheads="1"/>
              </p:cNvSpPr>
              <p:nvPr/>
            </p:nvSpPr>
            <p:spPr bwMode="gray">
              <a:xfrm>
                <a:off x="3584448" y="7159752"/>
                <a:ext cx="2898648" cy="301752"/>
              </a:xfrm>
              <a:prstGeom prst="rect">
                <a:avLst/>
              </a:prstGeom>
              <a:solidFill>
                <a:srgbClr val="CCFFFF">
                  <a:alpha val="25000"/>
                </a:srgbClr>
              </a:solidFill>
              <a:ln w="6350" cap="rnd">
                <a:solidFill>
                  <a:srgbClr val="CCFFFF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53" name="Footer block" hidden="1"/>
              <p:cNvSpPr>
                <a:spLocks noChangeArrowheads="1"/>
              </p:cNvSpPr>
              <p:nvPr/>
            </p:nvSpPr>
            <p:spPr bwMode="gray">
              <a:xfrm>
                <a:off x="530352" y="7159752"/>
                <a:ext cx="2898648" cy="301752"/>
              </a:xfrm>
              <a:prstGeom prst="rect">
                <a:avLst/>
              </a:prstGeom>
              <a:solidFill>
                <a:srgbClr val="CCFFFF">
                  <a:alpha val="25000"/>
                </a:srgbClr>
              </a:solidFill>
              <a:ln w="6350" cap="rnd">
                <a:solidFill>
                  <a:srgbClr val="CCFFFF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4" name="Group 4" hidden="1"/>
            <p:cNvGrpSpPr/>
            <p:nvPr/>
          </p:nvGrpSpPr>
          <p:grpSpPr>
            <a:xfrm>
              <a:off x="530352" y="1066800"/>
              <a:ext cx="8997696" cy="835152"/>
              <a:chOff x="530352" y="1066800"/>
              <a:chExt cx="8997696" cy="835152"/>
            </a:xfrm>
          </p:grpSpPr>
          <p:sp>
            <p:nvSpPr>
              <p:cNvPr id="49" name="Title block" hidden="1"/>
              <p:cNvSpPr>
                <a:spLocks noChangeArrowheads="1"/>
              </p:cNvSpPr>
              <p:nvPr/>
            </p:nvSpPr>
            <p:spPr bwMode="gray">
              <a:xfrm>
                <a:off x="5102352" y="1066800"/>
                <a:ext cx="4425696" cy="832104"/>
              </a:xfrm>
              <a:prstGeom prst="rect">
                <a:avLst/>
              </a:prstGeom>
              <a:solidFill>
                <a:srgbClr val="FCC3D7">
                  <a:alpha val="25000"/>
                </a:srgbClr>
              </a:solidFill>
              <a:ln w="6350" cap="rnd">
                <a:solidFill>
                  <a:srgbClr val="FCC3D7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50" name="Title block" hidden="1"/>
              <p:cNvSpPr>
                <a:spLocks noChangeArrowheads="1"/>
              </p:cNvSpPr>
              <p:nvPr/>
            </p:nvSpPr>
            <p:spPr bwMode="gray">
              <a:xfrm>
                <a:off x="530352" y="1069848"/>
                <a:ext cx="4425696" cy="832104"/>
              </a:xfrm>
              <a:prstGeom prst="rect">
                <a:avLst/>
              </a:prstGeom>
              <a:solidFill>
                <a:srgbClr val="FCC3D7">
                  <a:alpha val="25000"/>
                </a:srgbClr>
              </a:solidFill>
              <a:ln w="6350" cap="rnd">
                <a:solidFill>
                  <a:srgbClr val="FCC3D7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sp>
          <p:nvSpPr>
            <p:cNvPr id="6" name="Header block" hidden="1"/>
            <p:cNvSpPr>
              <a:spLocks noChangeArrowheads="1"/>
            </p:cNvSpPr>
            <p:nvPr/>
          </p:nvSpPr>
          <p:spPr bwMode="gray">
            <a:xfrm>
              <a:off x="530352" y="612648"/>
              <a:ext cx="8988552" cy="228600"/>
            </a:xfrm>
            <a:prstGeom prst="rect">
              <a:avLst/>
            </a:prstGeom>
            <a:solidFill>
              <a:srgbClr val="CCFFFF">
                <a:alpha val="25000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 defTabSz="707409">
                <a:buSzPct val="90000"/>
                <a:defRPr/>
              </a:pPr>
              <a:endParaRPr lang="en-GB" sz="1235" dirty="0">
                <a:solidFill>
                  <a:srgbClr val="821A1A"/>
                </a:solidFill>
                <a:latin typeface="Arial"/>
                <a:cs typeface="Arial" charset="0"/>
              </a:endParaRPr>
            </a:p>
          </p:txBody>
        </p:sp>
        <p:grpSp>
          <p:nvGrpSpPr>
            <p:cNvPr id="5" name="Group 600" hidden="1"/>
            <p:cNvGrpSpPr/>
            <p:nvPr/>
          </p:nvGrpSpPr>
          <p:grpSpPr>
            <a:xfrm>
              <a:off x="533400" y="6245352"/>
              <a:ext cx="8994648" cy="688848"/>
              <a:chOff x="533400" y="6013704"/>
              <a:chExt cx="8994648" cy="688848"/>
            </a:xfrm>
          </p:grpSpPr>
          <p:sp>
            <p:nvSpPr>
              <p:cNvPr id="43" name="Content block 606" hidden="1"/>
              <p:cNvSpPr>
                <a:spLocks noChangeArrowheads="1"/>
              </p:cNvSpPr>
              <p:nvPr/>
            </p:nvSpPr>
            <p:spPr bwMode="gray">
              <a:xfrm>
                <a:off x="8156448" y="60137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4" name="Content block 605" hidden="1"/>
              <p:cNvSpPr>
                <a:spLocks noChangeArrowheads="1"/>
              </p:cNvSpPr>
              <p:nvPr/>
            </p:nvSpPr>
            <p:spPr bwMode="gray">
              <a:xfrm>
                <a:off x="6631840" y="60137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5" name="Content block 604" hidden="1"/>
              <p:cNvSpPr>
                <a:spLocks noChangeArrowheads="1"/>
              </p:cNvSpPr>
              <p:nvPr/>
            </p:nvSpPr>
            <p:spPr bwMode="gray">
              <a:xfrm>
                <a:off x="510723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6" name="Content block 603" hidden="1"/>
              <p:cNvSpPr>
                <a:spLocks noChangeArrowheads="1"/>
              </p:cNvSpPr>
              <p:nvPr/>
            </p:nvSpPr>
            <p:spPr bwMode="gray">
              <a:xfrm>
                <a:off x="358262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7" name="Content block 602" hidden="1"/>
              <p:cNvSpPr>
                <a:spLocks noChangeArrowheads="1"/>
              </p:cNvSpPr>
              <p:nvPr/>
            </p:nvSpPr>
            <p:spPr bwMode="gray">
              <a:xfrm>
                <a:off x="205801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8" name="Content block 601" hidden="1"/>
              <p:cNvSpPr>
                <a:spLocks noChangeArrowheads="1"/>
              </p:cNvSpPr>
              <p:nvPr/>
            </p:nvSpPr>
            <p:spPr bwMode="gray">
              <a:xfrm>
                <a:off x="53340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7" name="Group 500" hidden="1"/>
            <p:cNvGrpSpPr/>
            <p:nvPr/>
          </p:nvGrpSpPr>
          <p:grpSpPr>
            <a:xfrm>
              <a:off x="533400" y="5407152"/>
              <a:ext cx="8994648" cy="688848"/>
              <a:chOff x="533400" y="5026152"/>
              <a:chExt cx="8994648" cy="688848"/>
            </a:xfrm>
          </p:grpSpPr>
          <p:sp>
            <p:nvSpPr>
              <p:cNvPr id="37" name="Content block 506" hidden="1"/>
              <p:cNvSpPr>
                <a:spLocks noChangeArrowheads="1"/>
              </p:cNvSpPr>
              <p:nvPr/>
            </p:nvSpPr>
            <p:spPr bwMode="gray">
              <a:xfrm>
                <a:off x="8156448" y="50261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8" name="Content block 505" hidden="1"/>
              <p:cNvSpPr>
                <a:spLocks noChangeArrowheads="1"/>
              </p:cNvSpPr>
              <p:nvPr/>
            </p:nvSpPr>
            <p:spPr bwMode="gray">
              <a:xfrm>
                <a:off x="6631840" y="50261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9" name="Content block 504" hidden="1"/>
              <p:cNvSpPr>
                <a:spLocks noChangeArrowheads="1"/>
              </p:cNvSpPr>
              <p:nvPr/>
            </p:nvSpPr>
            <p:spPr bwMode="gray">
              <a:xfrm>
                <a:off x="510723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0" name="Content block 503" hidden="1"/>
              <p:cNvSpPr>
                <a:spLocks noChangeArrowheads="1"/>
              </p:cNvSpPr>
              <p:nvPr/>
            </p:nvSpPr>
            <p:spPr bwMode="gray">
              <a:xfrm>
                <a:off x="358262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1" name="Content block 502" hidden="1"/>
              <p:cNvSpPr>
                <a:spLocks noChangeArrowheads="1"/>
              </p:cNvSpPr>
              <p:nvPr/>
            </p:nvSpPr>
            <p:spPr bwMode="gray">
              <a:xfrm>
                <a:off x="205801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2" name="Content block 501" hidden="1"/>
              <p:cNvSpPr>
                <a:spLocks noChangeArrowheads="1"/>
              </p:cNvSpPr>
              <p:nvPr/>
            </p:nvSpPr>
            <p:spPr bwMode="gray">
              <a:xfrm>
                <a:off x="53340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8" name="Group 400" hidden="1"/>
            <p:cNvGrpSpPr/>
            <p:nvPr/>
          </p:nvGrpSpPr>
          <p:grpSpPr>
            <a:xfrm>
              <a:off x="533400" y="4568952"/>
              <a:ext cx="8994648" cy="688848"/>
              <a:chOff x="533400" y="4038600"/>
              <a:chExt cx="8994648" cy="688848"/>
            </a:xfrm>
          </p:grpSpPr>
          <p:sp>
            <p:nvSpPr>
              <p:cNvPr id="31" name="Content block 406" hidden="1"/>
              <p:cNvSpPr>
                <a:spLocks noChangeArrowheads="1"/>
              </p:cNvSpPr>
              <p:nvPr/>
            </p:nvSpPr>
            <p:spPr bwMode="gray">
              <a:xfrm>
                <a:off x="8156448" y="40386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2" name="Content block 405" hidden="1"/>
              <p:cNvSpPr>
                <a:spLocks noChangeArrowheads="1"/>
              </p:cNvSpPr>
              <p:nvPr/>
            </p:nvSpPr>
            <p:spPr bwMode="gray">
              <a:xfrm>
                <a:off x="6631840" y="40386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3" name="Content block 404" hidden="1"/>
              <p:cNvSpPr>
                <a:spLocks noChangeArrowheads="1"/>
              </p:cNvSpPr>
              <p:nvPr/>
            </p:nvSpPr>
            <p:spPr bwMode="gray">
              <a:xfrm>
                <a:off x="510723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4" name="Content block 403" hidden="1"/>
              <p:cNvSpPr>
                <a:spLocks noChangeArrowheads="1"/>
              </p:cNvSpPr>
              <p:nvPr/>
            </p:nvSpPr>
            <p:spPr bwMode="gray">
              <a:xfrm>
                <a:off x="358262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5" name="Content block 402" hidden="1"/>
              <p:cNvSpPr>
                <a:spLocks noChangeArrowheads="1"/>
              </p:cNvSpPr>
              <p:nvPr/>
            </p:nvSpPr>
            <p:spPr bwMode="gray">
              <a:xfrm>
                <a:off x="205801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6" name="Content block 401" hidden="1"/>
              <p:cNvSpPr>
                <a:spLocks noChangeArrowheads="1"/>
              </p:cNvSpPr>
              <p:nvPr/>
            </p:nvSpPr>
            <p:spPr bwMode="gray">
              <a:xfrm>
                <a:off x="53340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9" name="Group 300" hidden="1"/>
            <p:cNvGrpSpPr/>
            <p:nvPr/>
          </p:nvGrpSpPr>
          <p:grpSpPr>
            <a:xfrm>
              <a:off x="533400" y="3730752"/>
              <a:ext cx="8994648" cy="688848"/>
              <a:chOff x="533400" y="3041904"/>
              <a:chExt cx="8994648" cy="688848"/>
            </a:xfrm>
          </p:grpSpPr>
          <p:sp>
            <p:nvSpPr>
              <p:cNvPr id="25" name="Content block 306" hidden="1"/>
              <p:cNvSpPr>
                <a:spLocks noChangeArrowheads="1"/>
              </p:cNvSpPr>
              <p:nvPr/>
            </p:nvSpPr>
            <p:spPr bwMode="gray">
              <a:xfrm>
                <a:off x="8156448" y="30419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6" name="Content block 305" hidden="1"/>
              <p:cNvSpPr>
                <a:spLocks noChangeArrowheads="1"/>
              </p:cNvSpPr>
              <p:nvPr/>
            </p:nvSpPr>
            <p:spPr bwMode="gray">
              <a:xfrm>
                <a:off x="6631840" y="30419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7" name="Content block 304" hidden="1"/>
              <p:cNvSpPr>
                <a:spLocks noChangeArrowheads="1"/>
              </p:cNvSpPr>
              <p:nvPr/>
            </p:nvSpPr>
            <p:spPr bwMode="gray">
              <a:xfrm>
                <a:off x="510723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8" name="Content block 303" hidden="1"/>
              <p:cNvSpPr>
                <a:spLocks noChangeArrowheads="1"/>
              </p:cNvSpPr>
              <p:nvPr/>
            </p:nvSpPr>
            <p:spPr bwMode="gray">
              <a:xfrm>
                <a:off x="358262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9" name="Content block 302" hidden="1"/>
              <p:cNvSpPr>
                <a:spLocks noChangeArrowheads="1"/>
              </p:cNvSpPr>
              <p:nvPr/>
            </p:nvSpPr>
            <p:spPr bwMode="gray">
              <a:xfrm>
                <a:off x="205801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0" name="Content block 301" hidden="1"/>
              <p:cNvSpPr>
                <a:spLocks noChangeArrowheads="1"/>
              </p:cNvSpPr>
              <p:nvPr/>
            </p:nvSpPr>
            <p:spPr bwMode="gray">
              <a:xfrm>
                <a:off x="53340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10" name="Group 200" hidden="1"/>
            <p:cNvGrpSpPr/>
            <p:nvPr/>
          </p:nvGrpSpPr>
          <p:grpSpPr>
            <a:xfrm>
              <a:off x="533400" y="2892552"/>
              <a:ext cx="8994648" cy="688848"/>
              <a:chOff x="533400" y="1066800"/>
              <a:chExt cx="8994648" cy="688848"/>
            </a:xfrm>
          </p:grpSpPr>
          <p:sp>
            <p:nvSpPr>
              <p:cNvPr id="19" name="Content block 206" hidden="1"/>
              <p:cNvSpPr>
                <a:spLocks noChangeArrowheads="1"/>
              </p:cNvSpPr>
              <p:nvPr/>
            </p:nvSpPr>
            <p:spPr bwMode="gray">
              <a:xfrm>
                <a:off x="8156448" y="10668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0" name="Content block 205" hidden="1"/>
              <p:cNvSpPr>
                <a:spLocks noChangeArrowheads="1"/>
              </p:cNvSpPr>
              <p:nvPr/>
            </p:nvSpPr>
            <p:spPr bwMode="gray">
              <a:xfrm>
                <a:off x="6631840" y="10668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1" name="Content block 204" hidden="1"/>
              <p:cNvSpPr>
                <a:spLocks noChangeArrowheads="1"/>
              </p:cNvSpPr>
              <p:nvPr/>
            </p:nvSpPr>
            <p:spPr bwMode="gray">
              <a:xfrm>
                <a:off x="510723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2" name="Content block 203" hidden="1"/>
              <p:cNvSpPr>
                <a:spLocks noChangeArrowheads="1"/>
              </p:cNvSpPr>
              <p:nvPr/>
            </p:nvSpPr>
            <p:spPr bwMode="gray">
              <a:xfrm>
                <a:off x="358262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3" name="Content block 202" hidden="1"/>
              <p:cNvSpPr>
                <a:spLocks noChangeArrowheads="1"/>
              </p:cNvSpPr>
              <p:nvPr/>
            </p:nvSpPr>
            <p:spPr bwMode="gray">
              <a:xfrm>
                <a:off x="205801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4" name="Content block 201" hidden="1"/>
              <p:cNvSpPr>
                <a:spLocks noChangeArrowheads="1"/>
              </p:cNvSpPr>
              <p:nvPr/>
            </p:nvSpPr>
            <p:spPr bwMode="gray">
              <a:xfrm>
                <a:off x="53340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11" name="Group 100" hidden="1"/>
            <p:cNvGrpSpPr/>
            <p:nvPr/>
          </p:nvGrpSpPr>
          <p:grpSpPr>
            <a:xfrm>
              <a:off x="533400" y="2054352"/>
              <a:ext cx="8994648" cy="688848"/>
              <a:chOff x="533400" y="2054352"/>
              <a:chExt cx="8994648" cy="688848"/>
            </a:xfrm>
          </p:grpSpPr>
          <p:sp>
            <p:nvSpPr>
              <p:cNvPr id="13" name="Content block 106" hidden="1"/>
              <p:cNvSpPr>
                <a:spLocks noChangeArrowheads="1"/>
              </p:cNvSpPr>
              <p:nvPr/>
            </p:nvSpPr>
            <p:spPr bwMode="gray">
              <a:xfrm>
                <a:off x="8156448" y="20543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4" name="Content block 105" hidden="1"/>
              <p:cNvSpPr>
                <a:spLocks noChangeArrowheads="1"/>
              </p:cNvSpPr>
              <p:nvPr/>
            </p:nvSpPr>
            <p:spPr bwMode="gray">
              <a:xfrm>
                <a:off x="6631840" y="20543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5" name="Content block 104" hidden="1"/>
              <p:cNvSpPr>
                <a:spLocks noChangeArrowheads="1"/>
              </p:cNvSpPr>
              <p:nvPr/>
            </p:nvSpPr>
            <p:spPr bwMode="gray">
              <a:xfrm>
                <a:off x="510723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6" name="Content block 103" hidden="1"/>
              <p:cNvSpPr>
                <a:spLocks noChangeArrowheads="1"/>
              </p:cNvSpPr>
              <p:nvPr/>
            </p:nvSpPr>
            <p:spPr bwMode="gray">
              <a:xfrm>
                <a:off x="358262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7" name="Content block 102" hidden="1"/>
              <p:cNvSpPr>
                <a:spLocks noChangeArrowheads="1"/>
              </p:cNvSpPr>
              <p:nvPr/>
            </p:nvSpPr>
            <p:spPr bwMode="gray">
              <a:xfrm>
                <a:off x="205801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" name="Content block 101" hidden="1"/>
              <p:cNvSpPr>
                <a:spLocks noChangeArrowheads="1"/>
              </p:cNvSpPr>
              <p:nvPr/>
            </p:nvSpPr>
            <p:spPr bwMode="gray">
              <a:xfrm>
                <a:off x="53340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</p:grpSp>
      <p:sp>
        <p:nvSpPr>
          <p:cNvPr id="54" name="Section Header" hidden="1"/>
          <p:cNvSpPr txBox="1"/>
          <p:nvPr>
            <p:custDataLst>
              <p:tags r:id="rId3"/>
            </p:custDataLst>
          </p:nvPr>
        </p:nvSpPr>
        <p:spPr>
          <a:xfrm>
            <a:off x="590911" y="621254"/>
            <a:ext cx="3695552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defTabSz="899010"/>
            <a:r>
              <a:rPr lang="en-US" sz="794" noProof="1">
                <a:solidFill>
                  <a:srgbClr val="000000"/>
                </a:solidFill>
                <a:latin typeface="Arial"/>
              </a:rPr>
              <a:t>-1 </a:t>
            </a:r>
            <a:endParaRPr lang="en-GB" sz="794" noProof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age Number"/>
          <p:cNvSpPr txBox="1"/>
          <p:nvPr>
            <p:custDataLst>
              <p:tags r:id="rId4"/>
            </p:custDataLst>
          </p:nvPr>
        </p:nvSpPr>
        <p:spPr>
          <a:xfrm>
            <a:off x="11151579" y="6049973"/>
            <a:ext cx="387927" cy="12220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r" defTabSz="899010"/>
            <a:r>
              <a:rPr lang="en-GB" sz="794">
                <a:solidFill>
                  <a:srgbClr val="000000"/>
                </a:solidFill>
                <a:latin typeface="Arial"/>
                <a:cs typeface="Arial" pitchFamily="34" charset="0"/>
              </a:rPr>
              <a:t>2</a:t>
            </a:r>
            <a:endParaRPr lang="en-GB" sz="794" dirty="0">
              <a:solidFill>
                <a:srgbClr val="000000"/>
              </a:solidFill>
              <a:latin typeface="Arial"/>
              <a:cs typeface="Arial" pitchFamily="34" charset="0"/>
            </a:endParaRPr>
          </a:p>
        </p:txBody>
      </p:sp>
      <p:sp>
        <p:nvSpPr>
          <p:cNvPr id="58" name="Section Footer"/>
          <p:cNvSpPr txBox="1"/>
          <p:nvPr>
            <p:custDataLst>
              <p:tags r:id="rId5"/>
            </p:custDataLst>
          </p:nvPr>
        </p:nvSpPr>
        <p:spPr>
          <a:xfrm>
            <a:off x="589520" y="6049965"/>
            <a:ext cx="2557631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pPr defTabSz="899010"/>
            <a:endParaRPr lang="en-GB" sz="794" noProof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2" name="Freeform 5014"/>
          <p:cNvSpPr>
            <a:spLocks noEditPoints="1"/>
          </p:cNvSpPr>
          <p:nvPr/>
        </p:nvSpPr>
        <p:spPr bwMode="auto">
          <a:xfrm>
            <a:off x="65428" y="2693054"/>
            <a:ext cx="432639" cy="303721"/>
          </a:xfrm>
          <a:custGeom>
            <a:avLst/>
            <a:gdLst>
              <a:gd name="T0" fmla="*/ 360 w 360"/>
              <a:gd name="T1" fmla="*/ 256 h 278"/>
              <a:gd name="T2" fmla="*/ 360 w 360"/>
              <a:gd name="T3" fmla="*/ 252 h 278"/>
              <a:gd name="T4" fmla="*/ 358 w 360"/>
              <a:gd name="T5" fmla="*/ 252 h 278"/>
              <a:gd name="T6" fmla="*/ 318 w 360"/>
              <a:gd name="T7" fmla="*/ 200 h 278"/>
              <a:gd name="T8" fmla="*/ 314 w 360"/>
              <a:gd name="T9" fmla="*/ 198 h 278"/>
              <a:gd name="T10" fmla="*/ 50 w 360"/>
              <a:gd name="T11" fmla="*/ 196 h 278"/>
              <a:gd name="T12" fmla="*/ 46 w 360"/>
              <a:gd name="T13" fmla="*/ 198 h 278"/>
              <a:gd name="T14" fmla="*/ 2 w 360"/>
              <a:gd name="T15" fmla="*/ 250 h 278"/>
              <a:gd name="T16" fmla="*/ 2 w 360"/>
              <a:gd name="T17" fmla="*/ 252 h 278"/>
              <a:gd name="T18" fmla="*/ 0 w 360"/>
              <a:gd name="T19" fmla="*/ 252 h 278"/>
              <a:gd name="T20" fmla="*/ 0 w 360"/>
              <a:gd name="T21" fmla="*/ 256 h 278"/>
              <a:gd name="T22" fmla="*/ 0 w 360"/>
              <a:gd name="T23" fmla="*/ 256 h 278"/>
              <a:gd name="T24" fmla="*/ 0 w 360"/>
              <a:gd name="T25" fmla="*/ 268 h 278"/>
              <a:gd name="T26" fmla="*/ 4 w 360"/>
              <a:gd name="T27" fmla="*/ 276 h 278"/>
              <a:gd name="T28" fmla="*/ 10 w 360"/>
              <a:gd name="T29" fmla="*/ 278 h 278"/>
              <a:gd name="T30" fmla="*/ 350 w 360"/>
              <a:gd name="T31" fmla="*/ 278 h 278"/>
              <a:gd name="T32" fmla="*/ 356 w 360"/>
              <a:gd name="T33" fmla="*/ 276 h 278"/>
              <a:gd name="T34" fmla="*/ 360 w 360"/>
              <a:gd name="T35" fmla="*/ 268 h 278"/>
              <a:gd name="T36" fmla="*/ 360 w 360"/>
              <a:gd name="T37" fmla="*/ 256 h 278"/>
              <a:gd name="T38" fmla="*/ 360 w 360"/>
              <a:gd name="T39" fmla="*/ 256 h 278"/>
              <a:gd name="T40" fmla="*/ 146 w 360"/>
              <a:gd name="T41" fmla="*/ 234 h 278"/>
              <a:gd name="T42" fmla="*/ 226 w 360"/>
              <a:gd name="T43" fmla="*/ 254 h 278"/>
              <a:gd name="T44" fmla="*/ 338 w 360"/>
              <a:gd name="T45" fmla="*/ 268 h 278"/>
              <a:gd name="T46" fmla="*/ 334 w 360"/>
              <a:gd name="T47" fmla="*/ 270 h 278"/>
              <a:gd name="T48" fmla="*/ 332 w 360"/>
              <a:gd name="T49" fmla="*/ 270 h 278"/>
              <a:gd name="T50" fmla="*/ 326 w 360"/>
              <a:gd name="T51" fmla="*/ 268 h 278"/>
              <a:gd name="T52" fmla="*/ 324 w 360"/>
              <a:gd name="T53" fmla="*/ 262 h 278"/>
              <a:gd name="T54" fmla="*/ 326 w 360"/>
              <a:gd name="T55" fmla="*/ 256 h 278"/>
              <a:gd name="T56" fmla="*/ 328 w 360"/>
              <a:gd name="T57" fmla="*/ 256 h 278"/>
              <a:gd name="T58" fmla="*/ 334 w 360"/>
              <a:gd name="T59" fmla="*/ 256 h 278"/>
              <a:gd name="T60" fmla="*/ 338 w 360"/>
              <a:gd name="T61" fmla="*/ 256 h 278"/>
              <a:gd name="T62" fmla="*/ 340 w 360"/>
              <a:gd name="T63" fmla="*/ 262 h 278"/>
              <a:gd name="T64" fmla="*/ 340 w 360"/>
              <a:gd name="T65" fmla="*/ 266 h 278"/>
              <a:gd name="T66" fmla="*/ 338 w 360"/>
              <a:gd name="T67" fmla="*/ 268 h 278"/>
              <a:gd name="T68" fmla="*/ 306 w 360"/>
              <a:gd name="T69" fmla="*/ 184 h 278"/>
              <a:gd name="T70" fmla="*/ 310 w 360"/>
              <a:gd name="T71" fmla="*/ 184 h 278"/>
              <a:gd name="T72" fmla="*/ 318 w 360"/>
              <a:gd name="T73" fmla="*/ 178 h 278"/>
              <a:gd name="T74" fmla="*/ 318 w 360"/>
              <a:gd name="T75" fmla="*/ 12 h 278"/>
              <a:gd name="T76" fmla="*/ 318 w 360"/>
              <a:gd name="T77" fmla="*/ 6 h 278"/>
              <a:gd name="T78" fmla="*/ 310 w 360"/>
              <a:gd name="T79" fmla="*/ 0 h 278"/>
              <a:gd name="T80" fmla="*/ 54 w 360"/>
              <a:gd name="T81" fmla="*/ 0 h 278"/>
              <a:gd name="T82" fmla="*/ 50 w 360"/>
              <a:gd name="T83" fmla="*/ 0 h 278"/>
              <a:gd name="T84" fmla="*/ 42 w 360"/>
              <a:gd name="T85" fmla="*/ 6 h 278"/>
              <a:gd name="T86" fmla="*/ 42 w 360"/>
              <a:gd name="T87" fmla="*/ 172 h 278"/>
              <a:gd name="T88" fmla="*/ 42 w 360"/>
              <a:gd name="T89" fmla="*/ 178 h 278"/>
              <a:gd name="T90" fmla="*/ 50 w 360"/>
              <a:gd name="T91" fmla="*/ 184 h 278"/>
              <a:gd name="T92" fmla="*/ 54 w 360"/>
              <a:gd name="T93" fmla="*/ 184 h 278"/>
              <a:gd name="T94" fmla="*/ 294 w 360"/>
              <a:gd name="T95" fmla="*/ 24 h 278"/>
              <a:gd name="T96" fmla="*/ 66 w 360"/>
              <a:gd name="T97" fmla="*/ 160 h 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60" h="278">
                <a:moveTo>
                  <a:pt x="360" y="256"/>
                </a:moveTo>
                <a:lnTo>
                  <a:pt x="360" y="256"/>
                </a:lnTo>
                <a:lnTo>
                  <a:pt x="360" y="252"/>
                </a:lnTo>
                <a:lnTo>
                  <a:pt x="360" y="252"/>
                </a:lnTo>
                <a:lnTo>
                  <a:pt x="358" y="252"/>
                </a:lnTo>
                <a:lnTo>
                  <a:pt x="358" y="252"/>
                </a:lnTo>
                <a:lnTo>
                  <a:pt x="358" y="250"/>
                </a:lnTo>
                <a:lnTo>
                  <a:pt x="318" y="200"/>
                </a:lnTo>
                <a:lnTo>
                  <a:pt x="318" y="200"/>
                </a:lnTo>
                <a:lnTo>
                  <a:pt x="314" y="198"/>
                </a:lnTo>
                <a:lnTo>
                  <a:pt x="310" y="196"/>
                </a:lnTo>
                <a:lnTo>
                  <a:pt x="50" y="196"/>
                </a:lnTo>
                <a:lnTo>
                  <a:pt x="50" y="196"/>
                </a:lnTo>
                <a:lnTo>
                  <a:pt x="46" y="198"/>
                </a:lnTo>
                <a:lnTo>
                  <a:pt x="42" y="200"/>
                </a:lnTo>
                <a:lnTo>
                  <a:pt x="2" y="250"/>
                </a:lnTo>
                <a:lnTo>
                  <a:pt x="2" y="250"/>
                </a:lnTo>
                <a:lnTo>
                  <a:pt x="2" y="252"/>
                </a:lnTo>
                <a:lnTo>
                  <a:pt x="2" y="252"/>
                </a:lnTo>
                <a:lnTo>
                  <a:pt x="0" y="252"/>
                </a:lnTo>
                <a:lnTo>
                  <a:pt x="0" y="252"/>
                </a:lnTo>
                <a:lnTo>
                  <a:pt x="0" y="256"/>
                </a:lnTo>
                <a:lnTo>
                  <a:pt x="0" y="256"/>
                </a:lnTo>
                <a:lnTo>
                  <a:pt x="0" y="256"/>
                </a:lnTo>
                <a:lnTo>
                  <a:pt x="0" y="268"/>
                </a:lnTo>
                <a:lnTo>
                  <a:pt x="0" y="268"/>
                </a:lnTo>
                <a:lnTo>
                  <a:pt x="0" y="272"/>
                </a:lnTo>
                <a:lnTo>
                  <a:pt x="4" y="276"/>
                </a:lnTo>
                <a:lnTo>
                  <a:pt x="6" y="278"/>
                </a:lnTo>
                <a:lnTo>
                  <a:pt x="10" y="278"/>
                </a:lnTo>
                <a:lnTo>
                  <a:pt x="350" y="278"/>
                </a:lnTo>
                <a:lnTo>
                  <a:pt x="350" y="278"/>
                </a:lnTo>
                <a:lnTo>
                  <a:pt x="354" y="278"/>
                </a:lnTo>
                <a:lnTo>
                  <a:pt x="356" y="276"/>
                </a:lnTo>
                <a:lnTo>
                  <a:pt x="360" y="272"/>
                </a:lnTo>
                <a:lnTo>
                  <a:pt x="360" y="268"/>
                </a:lnTo>
                <a:lnTo>
                  <a:pt x="360" y="256"/>
                </a:lnTo>
                <a:lnTo>
                  <a:pt x="360" y="256"/>
                </a:lnTo>
                <a:lnTo>
                  <a:pt x="360" y="256"/>
                </a:lnTo>
                <a:lnTo>
                  <a:pt x="360" y="256"/>
                </a:lnTo>
                <a:close/>
                <a:moveTo>
                  <a:pt x="134" y="254"/>
                </a:moveTo>
                <a:lnTo>
                  <a:pt x="146" y="234"/>
                </a:lnTo>
                <a:lnTo>
                  <a:pt x="214" y="234"/>
                </a:lnTo>
                <a:lnTo>
                  <a:pt x="226" y="254"/>
                </a:lnTo>
                <a:lnTo>
                  <a:pt x="134" y="254"/>
                </a:lnTo>
                <a:close/>
                <a:moveTo>
                  <a:pt x="338" y="268"/>
                </a:moveTo>
                <a:lnTo>
                  <a:pt x="338" y="268"/>
                </a:lnTo>
                <a:lnTo>
                  <a:pt x="334" y="270"/>
                </a:lnTo>
                <a:lnTo>
                  <a:pt x="332" y="270"/>
                </a:lnTo>
                <a:lnTo>
                  <a:pt x="332" y="270"/>
                </a:lnTo>
                <a:lnTo>
                  <a:pt x="326" y="268"/>
                </a:lnTo>
                <a:lnTo>
                  <a:pt x="326" y="268"/>
                </a:lnTo>
                <a:lnTo>
                  <a:pt x="324" y="262"/>
                </a:lnTo>
                <a:lnTo>
                  <a:pt x="324" y="262"/>
                </a:lnTo>
                <a:lnTo>
                  <a:pt x="324" y="260"/>
                </a:lnTo>
                <a:lnTo>
                  <a:pt x="326" y="256"/>
                </a:lnTo>
                <a:lnTo>
                  <a:pt x="326" y="256"/>
                </a:lnTo>
                <a:lnTo>
                  <a:pt x="328" y="256"/>
                </a:lnTo>
                <a:lnTo>
                  <a:pt x="332" y="254"/>
                </a:lnTo>
                <a:lnTo>
                  <a:pt x="334" y="256"/>
                </a:lnTo>
                <a:lnTo>
                  <a:pt x="338" y="256"/>
                </a:lnTo>
                <a:lnTo>
                  <a:pt x="338" y="256"/>
                </a:lnTo>
                <a:lnTo>
                  <a:pt x="340" y="260"/>
                </a:lnTo>
                <a:lnTo>
                  <a:pt x="340" y="262"/>
                </a:lnTo>
                <a:lnTo>
                  <a:pt x="340" y="262"/>
                </a:lnTo>
                <a:lnTo>
                  <a:pt x="340" y="266"/>
                </a:lnTo>
                <a:lnTo>
                  <a:pt x="338" y="268"/>
                </a:lnTo>
                <a:lnTo>
                  <a:pt x="338" y="268"/>
                </a:lnTo>
                <a:close/>
                <a:moveTo>
                  <a:pt x="54" y="184"/>
                </a:moveTo>
                <a:lnTo>
                  <a:pt x="306" y="184"/>
                </a:lnTo>
                <a:lnTo>
                  <a:pt x="306" y="184"/>
                </a:lnTo>
                <a:lnTo>
                  <a:pt x="310" y="184"/>
                </a:lnTo>
                <a:lnTo>
                  <a:pt x="314" y="182"/>
                </a:lnTo>
                <a:lnTo>
                  <a:pt x="318" y="178"/>
                </a:lnTo>
                <a:lnTo>
                  <a:pt x="318" y="172"/>
                </a:lnTo>
                <a:lnTo>
                  <a:pt x="318" y="12"/>
                </a:lnTo>
                <a:lnTo>
                  <a:pt x="318" y="12"/>
                </a:lnTo>
                <a:lnTo>
                  <a:pt x="318" y="6"/>
                </a:lnTo>
                <a:lnTo>
                  <a:pt x="314" y="2"/>
                </a:lnTo>
                <a:lnTo>
                  <a:pt x="310" y="0"/>
                </a:lnTo>
                <a:lnTo>
                  <a:pt x="306" y="0"/>
                </a:lnTo>
                <a:lnTo>
                  <a:pt x="54" y="0"/>
                </a:lnTo>
                <a:lnTo>
                  <a:pt x="54" y="0"/>
                </a:lnTo>
                <a:lnTo>
                  <a:pt x="50" y="0"/>
                </a:lnTo>
                <a:lnTo>
                  <a:pt x="46" y="2"/>
                </a:lnTo>
                <a:lnTo>
                  <a:pt x="42" y="6"/>
                </a:lnTo>
                <a:lnTo>
                  <a:pt x="42" y="12"/>
                </a:lnTo>
                <a:lnTo>
                  <a:pt x="42" y="172"/>
                </a:lnTo>
                <a:lnTo>
                  <a:pt x="42" y="172"/>
                </a:lnTo>
                <a:lnTo>
                  <a:pt x="42" y="178"/>
                </a:lnTo>
                <a:lnTo>
                  <a:pt x="46" y="182"/>
                </a:lnTo>
                <a:lnTo>
                  <a:pt x="50" y="184"/>
                </a:lnTo>
                <a:lnTo>
                  <a:pt x="54" y="184"/>
                </a:lnTo>
                <a:lnTo>
                  <a:pt x="54" y="184"/>
                </a:lnTo>
                <a:close/>
                <a:moveTo>
                  <a:pt x="66" y="24"/>
                </a:moveTo>
                <a:lnTo>
                  <a:pt x="294" y="24"/>
                </a:lnTo>
                <a:lnTo>
                  <a:pt x="294" y="160"/>
                </a:lnTo>
                <a:lnTo>
                  <a:pt x="66" y="160"/>
                </a:lnTo>
                <a:lnTo>
                  <a:pt x="66" y="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82935" tIns="41468" rIns="82935" bIns="41468" numCol="1" anchor="t" anchorCtr="0" compatLnSpc="1">
            <a:prstTxWarp prst="textNoShape">
              <a:avLst/>
            </a:prstTxWarp>
          </a:bodyPr>
          <a:lstStyle/>
          <a:p>
            <a:pPr defTabSz="924073">
              <a:defRPr/>
            </a:pPr>
            <a:endParaRPr lang="en-GB" sz="1400" kern="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63" name="Title 1"/>
          <p:cNvSpPr txBox="1">
            <a:spLocks/>
          </p:cNvSpPr>
          <p:nvPr/>
        </p:nvSpPr>
        <p:spPr>
          <a:xfrm>
            <a:off x="464761" y="76200"/>
            <a:ext cx="11041439" cy="64633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899010" rtl="0" eaLnBrk="1" latinLnBrk="0" hangingPunct="1">
              <a:spcBef>
                <a:spcPct val="0"/>
              </a:spcBef>
              <a:buNone/>
              <a:defRPr sz="2824" b="1" i="1" kern="1200" cap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hi-IN" altLang="ja-JP" sz="2500" i="0" dirty="0">
                <a:latin typeface="Poppins" panose="00000500000000000000" pitchFamily="2" charset="0"/>
                <a:cs typeface="Poppins" panose="00000500000000000000" pitchFamily="2" charset="0"/>
              </a:rPr>
              <a:t>इंटीग्रेशन</a:t>
            </a:r>
            <a:r>
              <a:rPr lang="hi-IN" sz="280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hi-IN" altLang="ja-JP" sz="2500" i="0" dirty="0">
                <a:latin typeface="Poppins" panose="00000500000000000000" pitchFamily="2" charset="0"/>
                <a:cs typeface="Poppins" panose="00000500000000000000" pitchFamily="2" charset="0"/>
              </a:rPr>
              <a:t>और संवर्द्धन </a:t>
            </a:r>
            <a:r>
              <a:rPr lang="en-US" altLang="ja-JP" sz="2500" i="0" dirty="0">
                <a:latin typeface="Poppins" panose="00000500000000000000" pitchFamily="2" charset="0"/>
                <a:cs typeface="Poppins" panose="00000500000000000000" pitchFamily="2" charset="0"/>
              </a:rPr>
              <a:t>:</a:t>
            </a:r>
            <a:r>
              <a:rPr lang="en-IN" altLang="ja-JP" sz="2500" i="0" dirty="0">
                <a:latin typeface="Poppins" panose="00000500000000000000" pitchFamily="2" charset="0"/>
                <a:cs typeface="Poppins" panose="00000500000000000000" pitchFamily="2" charset="0"/>
              </a:rPr>
              <a:t> 2.0 </a:t>
            </a:r>
            <a:endParaRPr lang="en-GB" sz="2500" i="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11345542" y="76200"/>
            <a:ext cx="723296" cy="719768"/>
          </a:xfrm>
          <a:prstGeom prst="rect">
            <a:avLst/>
          </a:prstGeom>
        </p:spPr>
      </p:pic>
      <p:sp>
        <p:nvSpPr>
          <p:cNvPr id="62" name="Rectangle 4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5" name="Rectangle 5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4" name="Rectangle 3"/>
          <p:cNvSpPr txBox="1">
            <a:spLocks noChangeArrowheads="1"/>
          </p:cNvSpPr>
          <p:nvPr/>
        </p:nvSpPr>
        <p:spPr bwMode="auto">
          <a:xfrm>
            <a:off x="464761" y="870513"/>
            <a:ext cx="11074745" cy="5410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109591" tIns="54796" rIns="109591" bIns="54796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hi-IN" altLang="ja-JP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graphicFrame>
        <p:nvGraphicFramePr>
          <p:cNvPr id="67" name="Table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115350"/>
              </p:ext>
            </p:extLst>
          </p:nvPr>
        </p:nvGraphicFramePr>
        <p:xfrm>
          <a:off x="251460" y="795969"/>
          <a:ext cx="11715750" cy="589439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73728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429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087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hi-IN" sz="2000" b="1" kern="1200" dirty="0">
                          <a:solidFill>
                            <a:schemeClr val="lt1"/>
                          </a:solidFill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योजना </a:t>
                      </a:r>
                      <a:endParaRPr lang="en-US" sz="2000" b="1" kern="1200" dirty="0">
                        <a:solidFill>
                          <a:schemeClr val="lt1"/>
                        </a:solidFill>
                        <a:latin typeface="Poppins" panose="00000500000000000000" pitchFamily="2" charset="0"/>
                        <a:ea typeface="+mn-ea"/>
                        <a:cs typeface="Poppins" panose="00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hi-IN" sz="20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इंटीग्रेशन</a:t>
                      </a:r>
                      <a:endParaRPr lang="en-US" sz="2000" b="1" kern="1200" dirty="0">
                        <a:solidFill>
                          <a:schemeClr val="lt1"/>
                        </a:solidFill>
                        <a:latin typeface="Poppins" panose="00000500000000000000" pitchFamily="2" charset="0"/>
                        <a:ea typeface="+mn-ea"/>
                        <a:cs typeface="Poppins" panose="000005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3751">
                <a:tc>
                  <a:txBody>
                    <a:bodyPr/>
                    <a:lstStyle/>
                    <a:p>
                      <a:r>
                        <a:rPr lang="hi-IN" sz="20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राजस्व न्यायालयों के सभी राजस्व आदेशों को प्राप्त करने की सुविधा एवं जमानत सम्बन्धी जानकारी दर्ज सुविधा </a:t>
                      </a:r>
                      <a:endParaRPr lang="en-US" sz="200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i-IN" sz="20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RCMS के साथ इंटीग्रेशन </a:t>
                      </a:r>
                      <a:endParaRPr lang="en-US" sz="200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491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i-IN" sz="2000" kern="1200" dirty="0">
                          <a:solidFill>
                            <a:schemeClr val="dk1"/>
                          </a:solidFill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राजस्व ग्रामों के प्रमाणित नक्शा प्राप्त करने की सुविधा ,आबादी अधिकार अभिलेख निर्माण एवं अन्य महतवपूर्ण योजनाओं के क्रियान्वयन हेतु राजस्व रिकार्ड्स को साझा करता है </a:t>
                      </a:r>
                      <a:endParaRPr lang="en-US" sz="2000" kern="1200" dirty="0">
                        <a:solidFill>
                          <a:schemeClr val="dk1"/>
                        </a:solidFill>
                        <a:latin typeface="Poppins" panose="00000500000000000000" pitchFamily="2" charset="0"/>
                        <a:ea typeface="+mn-ea"/>
                        <a:cs typeface="Poppins" panose="00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i-IN" sz="2000" kern="1200" dirty="0">
                          <a:solidFill>
                            <a:schemeClr val="dk1"/>
                          </a:solidFill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MAP-IT के साथ इंटीग्रेशन </a:t>
                      </a:r>
                      <a:endParaRPr lang="en-US" sz="2000" kern="1200" dirty="0">
                        <a:solidFill>
                          <a:schemeClr val="dk1"/>
                        </a:solidFill>
                        <a:latin typeface="Poppins" panose="00000500000000000000" pitchFamily="2" charset="0"/>
                        <a:ea typeface="+mn-ea"/>
                        <a:cs typeface="Poppins" panose="00000500000000000000" pitchFamily="2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kern="1200" dirty="0">
                        <a:solidFill>
                          <a:schemeClr val="dk1"/>
                        </a:solidFill>
                        <a:latin typeface="Poppins" panose="00000500000000000000" pitchFamily="2" charset="0"/>
                        <a:ea typeface="+mn-ea"/>
                        <a:cs typeface="Poppins" panose="000005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75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i-IN" sz="2000" kern="1200" dirty="0">
                          <a:solidFill>
                            <a:schemeClr val="dk1"/>
                          </a:solidFill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भू-राजस्व भुगतान एवं भूमि व्यपवर्तन भुगतान ऑनलाइन रियल टाइम  प्रणाली के अंतर्गत उपलब्ध है </a:t>
                      </a:r>
                      <a:endParaRPr lang="en-US" sz="2000" kern="1200" dirty="0">
                        <a:solidFill>
                          <a:schemeClr val="dk1"/>
                        </a:solidFill>
                        <a:latin typeface="Poppins" panose="00000500000000000000" pitchFamily="2" charset="0"/>
                        <a:ea typeface="+mn-ea"/>
                        <a:cs typeface="Poppins" panose="00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i-IN" sz="2000" kern="1200" dirty="0">
                          <a:solidFill>
                            <a:schemeClr val="dk1"/>
                          </a:solidFill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मध्य प्रदेश ट्रेजरी पोर्टल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i-IN" sz="2000" kern="1200" dirty="0">
                          <a:solidFill>
                            <a:schemeClr val="dk1"/>
                          </a:solidFill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वित्त विभाग - के साथ इंटीग्रेशन </a:t>
                      </a:r>
                      <a:endParaRPr lang="en-US" sz="2000" kern="1200" dirty="0">
                        <a:solidFill>
                          <a:schemeClr val="dk1"/>
                        </a:solidFill>
                        <a:latin typeface="Poppins" panose="00000500000000000000" pitchFamily="2" charset="0"/>
                        <a:ea typeface="+mn-ea"/>
                        <a:cs typeface="Poppins" panose="000005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10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i-IN" sz="2000" kern="1200" dirty="0">
                          <a:solidFill>
                            <a:schemeClr val="dk1"/>
                          </a:solidFill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कृषि भूमि के विरुद्ध राजस्व वसूली के अंतर्गत जानकारी की सुविधा </a:t>
                      </a:r>
                      <a:endParaRPr lang="en-US" sz="2000" kern="1200" dirty="0">
                        <a:solidFill>
                          <a:schemeClr val="dk1"/>
                        </a:solidFill>
                        <a:latin typeface="Poppins" panose="00000500000000000000" pitchFamily="2" charset="0"/>
                        <a:ea typeface="+mn-ea"/>
                        <a:cs typeface="Poppins" panose="00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i-IN" sz="2000" kern="1200" dirty="0">
                          <a:solidFill>
                            <a:schemeClr val="dk1"/>
                          </a:solidFill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मध्य प्रदेश जल विभाग के साथ इंटीग्रेशन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710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i-IN" sz="2000" kern="1200" dirty="0">
                          <a:solidFill>
                            <a:schemeClr val="dk1"/>
                          </a:solidFill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कृषि भूमि के विरुद्ध राजस्व वसूली के अंतर्गत जानकारी की सुविधा </a:t>
                      </a:r>
                      <a:endParaRPr lang="en-US" sz="2000" kern="1200" dirty="0">
                        <a:solidFill>
                          <a:schemeClr val="dk1"/>
                        </a:solidFill>
                        <a:latin typeface="Poppins" panose="00000500000000000000" pitchFamily="2" charset="0"/>
                        <a:ea typeface="+mn-ea"/>
                        <a:cs typeface="Poppins" panose="00000500000000000000" pitchFamily="2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kern="1200" dirty="0">
                        <a:solidFill>
                          <a:schemeClr val="dk1"/>
                        </a:solidFill>
                        <a:latin typeface="Poppins" panose="00000500000000000000" pitchFamily="2" charset="0"/>
                        <a:ea typeface="+mn-ea"/>
                        <a:cs typeface="Poppins" panose="00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i-IN" sz="2000" kern="1200" dirty="0">
                          <a:solidFill>
                            <a:schemeClr val="dk1"/>
                          </a:solidFill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मध्य प्रदेश बिजली विभाग के साथ इंटीग्रेशन </a:t>
                      </a:r>
                      <a:endParaRPr lang="en-US" sz="2000" kern="1200" dirty="0">
                        <a:solidFill>
                          <a:schemeClr val="dk1"/>
                        </a:solidFill>
                        <a:latin typeface="Poppins" panose="00000500000000000000" pitchFamily="2" charset="0"/>
                        <a:ea typeface="+mn-ea"/>
                        <a:cs typeface="Poppins" panose="000005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7104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i-IN" sz="2000" kern="1200" dirty="0">
                          <a:solidFill>
                            <a:schemeClr val="dk1"/>
                          </a:solidFill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सुरक्षा हित लेनदेन का रिकॉर्ड रखकर धोखाधड़ी गतिविधियों जैसे कि बहु वित्तपोषण, बेनामी लेनदेन और अन्य को रोकने हेतु राजस्व रिकार्ड्स को साझा करता है </a:t>
                      </a:r>
                      <a:endParaRPr lang="en-US" sz="2000" kern="1200" dirty="0">
                        <a:solidFill>
                          <a:schemeClr val="dk1"/>
                        </a:solidFill>
                        <a:latin typeface="Poppins" panose="00000500000000000000" pitchFamily="2" charset="0"/>
                        <a:ea typeface="+mn-ea"/>
                        <a:cs typeface="Poppins" panose="00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CERSAI </a:t>
                      </a:r>
                      <a:r>
                        <a:rPr lang="hi-IN" sz="2000" kern="1200" dirty="0">
                          <a:solidFill>
                            <a:schemeClr val="dk1"/>
                          </a:solidFill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पोर्टल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 </a:t>
                      </a:r>
                      <a:r>
                        <a:rPr lang="hi-IN" sz="2000" kern="1200" dirty="0">
                          <a:solidFill>
                            <a:schemeClr val="dk1"/>
                          </a:solidFill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के साथ इंटीग्रेशन      (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Central Registry of Securitizations Asset Reconstruction and Security Interest</a:t>
                      </a:r>
                      <a:r>
                        <a:rPr lang="hi-IN" sz="2000" kern="1200" dirty="0">
                          <a:solidFill>
                            <a:schemeClr val="dk1"/>
                          </a:solidFill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)</a:t>
                      </a:r>
                      <a:endParaRPr lang="en-US" sz="2000" kern="1200" dirty="0">
                        <a:solidFill>
                          <a:schemeClr val="dk1"/>
                        </a:solidFill>
                        <a:latin typeface="Poppins" panose="00000500000000000000" pitchFamily="2" charset="0"/>
                        <a:ea typeface="+mn-ea"/>
                        <a:cs typeface="Poppins" panose="000005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9294497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3569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id" hidden="1"/>
          <p:cNvGrpSpPr/>
          <p:nvPr>
            <p:custDataLst>
              <p:tags r:id="rId2"/>
            </p:custDataLst>
          </p:nvPr>
        </p:nvGrpSpPr>
        <p:grpSpPr>
          <a:xfrm>
            <a:off x="590911" y="540572"/>
            <a:ext cx="10958239" cy="6043108"/>
            <a:chOff x="530352" y="612648"/>
            <a:chExt cx="8997696" cy="6848856"/>
          </a:xfrm>
        </p:grpSpPr>
        <p:grpSp>
          <p:nvGrpSpPr>
            <p:cNvPr id="3" name="Group 3" hidden="1"/>
            <p:cNvGrpSpPr/>
            <p:nvPr/>
          </p:nvGrpSpPr>
          <p:grpSpPr>
            <a:xfrm>
              <a:off x="530352" y="7159752"/>
              <a:ext cx="8997696" cy="301752"/>
              <a:chOff x="530352" y="7159752"/>
              <a:chExt cx="8997696" cy="301752"/>
            </a:xfrm>
          </p:grpSpPr>
          <p:sp>
            <p:nvSpPr>
              <p:cNvPr id="51" name="Footer block" hidden="1"/>
              <p:cNvSpPr>
                <a:spLocks noChangeArrowheads="1"/>
              </p:cNvSpPr>
              <p:nvPr/>
            </p:nvSpPr>
            <p:spPr bwMode="gray">
              <a:xfrm>
                <a:off x="6629400" y="7159752"/>
                <a:ext cx="2898648" cy="301752"/>
              </a:xfrm>
              <a:prstGeom prst="rect">
                <a:avLst/>
              </a:prstGeom>
              <a:solidFill>
                <a:srgbClr val="CCFFFF">
                  <a:alpha val="25000"/>
                </a:srgbClr>
              </a:solidFill>
              <a:ln w="6350" cap="rnd">
                <a:solidFill>
                  <a:srgbClr val="CCFFFF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52" name="Footer block" hidden="1"/>
              <p:cNvSpPr>
                <a:spLocks noChangeArrowheads="1"/>
              </p:cNvSpPr>
              <p:nvPr/>
            </p:nvSpPr>
            <p:spPr bwMode="gray">
              <a:xfrm>
                <a:off x="3584448" y="7159752"/>
                <a:ext cx="2898648" cy="301752"/>
              </a:xfrm>
              <a:prstGeom prst="rect">
                <a:avLst/>
              </a:prstGeom>
              <a:solidFill>
                <a:srgbClr val="CCFFFF">
                  <a:alpha val="25000"/>
                </a:srgbClr>
              </a:solidFill>
              <a:ln w="6350" cap="rnd">
                <a:solidFill>
                  <a:srgbClr val="CCFFFF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53" name="Footer block" hidden="1"/>
              <p:cNvSpPr>
                <a:spLocks noChangeArrowheads="1"/>
              </p:cNvSpPr>
              <p:nvPr/>
            </p:nvSpPr>
            <p:spPr bwMode="gray">
              <a:xfrm>
                <a:off x="530352" y="7159752"/>
                <a:ext cx="2898648" cy="301752"/>
              </a:xfrm>
              <a:prstGeom prst="rect">
                <a:avLst/>
              </a:prstGeom>
              <a:solidFill>
                <a:srgbClr val="CCFFFF">
                  <a:alpha val="25000"/>
                </a:srgbClr>
              </a:solidFill>
              <a:ln w="6350" cap="rnd">
                <a:solidFill>
                  <a:srgbClr val="CCFFFF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4" name="Group 4" hidden="1"/>
            <p:cNvGrpSpPr/>
            <p:nvPr/>
          </p:nvGrpSpPr>
          <p:grpSpPr>
            <a:xfrm>
              <a:off x="530352" y="1066800"/>
              <a:ext cx="8997696" cy="835152"/>
              <a:chOff x="530352" y="1066800"/>
              <a:chExt cx="8997696" cy="835152"/>
            </a:xfrm>
          </p:grpSpPr>
          <p:sp>
            <p:nvSpPr>
              <p:cNvPr id="49" name="Title block" hidden="1"/>
              <p:cNvSpPr>
                <a:spLocks noChangeArrowheads="1"/>
              </p:cNvSpPr>
              <p:nvPr/>
            </p:nvSpPr>
            <p:spPr bwMode="gray">
              <a:xfrm>
                <a:off x="5102352" y="1066800"/>
                <a:ext cx="4425696" cy="832104"/>
              </a:xfrm>
              <a:prstGeom prst="rect">
                <a:avLst/>
              </a:prstGeom>
              <a:solidFill>
                <a:srgbClr val="FCC3D7">
                  <a:alpha val="25000"/>
                </a:srgbClr>
              </a:solidFill>
              <a:ln w="6350" cap="rnd">
                <a:solidFill>
                  <a:srgbClr val="FCC3D7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50" name="Title block" hidden="1"/>
              <p:cNvSpPr>
                <a:spLocks noChangeArrowheads="1"/>
              </p:cNvSpPr>
              <p:nvPr/>
            </p:nvSpPr>
            <p:spPr bwMode="gray">
              <a:xfrm>
                <a:off x="530352" y="1069848"/>
                <a:ext cx="4425696" cy="832104"/>
              </a:xfrm>
              <a:prstGeom prst="rect">
                <a:avLst/>
              </a:prstGeom>
              <a:solidFill>
                <a:srgbClr val="FCC3D7">
                  <a:alpha val="25000"/>
                </a:srgbClr>
              </a:solidFill>
              <a:ln w="6350" cap="rnd">
                <a:solidFill>
                  <a:srgbClr val="FCC3D7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sp>
          <p:nvSpPr>
            <p:cNvPr id="6" name="Header block" hidden="1"/>
            <p:cNvSpPr>
              <a:spLocks noChangeArrowheads="1"/>
            </p:cNvSpPr>
            <p:nvPr/>
          </p:nvSpPr>
          <p:spPr bwMode="gray">
            <a:xfrm>
              <a:off x="530352" y="612648"/>
              <a:ext cx="8988552" cy="228600"/>
            </a:xfrm>
            <a:prstGeom prst="rect">
              <a:avLst/>
            </a:prstGeom>
            <a:solidFill>
              <a:srgbClr val="CCFFFF">
                <a:alpha val="25000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 defTabSz="707409">
                <a:buSzPct val="90000"/>
                <a:defRPr/>
              </a:pPr>
              <a:endParaRPr lang="en-GB" sz="1235" dirty="0">
                <a:solidFill>
                  <a:srgbClr val="821A1A"/>
                </a:solidFill>
                <a:latin typeface="Arial"/>
                <a:cs typeface="Arial" charset="0"/>
              </a:endParaRPr>
            </a:p>
          </p:txBody>
        </p:sp>
        <p:grpSp>
          <p:nvGrpSpPr>
            <p:cNvPr id="5" name="Group 600" hidden="1"/>
            <p:cNvGrpSpPr/>
            <p:nvPr/>
          </p:nvGrpSpPr>
          <p:grpSpPr>
            <a:xfrm>
              <a:off x="533400" y="6245352"/>
              <a:ext cx="8994648" cy="688848"/>
              <a:chOff x="533400" y="6013704"/>
              <a:chExt cx="8994648" cy="688848"/>
            </a:xfrm>
          </p:grpSpPr>
          <p:sp>
            <p:nvSpPr>
              <p:cNvPr id="43" name="Content block 606" hidden="1"/>
              <p:cNvSpPr>
                <a:spLocks noChangeArrowheads="1"/>
              </p:cNvSpPr>
              <p:nvPr/>
            </p:nvSpPr>
            <p:spPr bwMode="gray">
              <a:xfrm>
                <a:off x="8156448" y="60137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4" name="Content block 605" hidden="1"/>
              <p:cNvSpPr>
                <a:spLocks noChangeArrowheads="1"/>
              </p:cNvSpPr>
              <p:nvPr/>
            </p:nvSpPr>
            <p:spPr bwMode="gray">
              <a:xfrm>
                <a:off x="6631840" y="60137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5" name="Content block 604" hidden="1"/>
              <p:cNvSpPr>
                <a:spLocks noChangeArrowheads="1"/>
              </p:cNvSpPr>
              <p:nvPr/>
            </p:nvSpPr>
            <p:spPr bwMode="gray">
              <a:xfrm>
                <a:off x="510723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6" name="Content block 603" hidden="1"/>
              <p:cNvSpPr>
                <a:spLocks noChangeArrowheads="1"/>
              </p:cNvSpPr>
              <p:nvPr/>
            </p:nvSpPr>
            <p:spPr bwMode="gray">
              <a:xfrm>
                <a:off x="358262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7" name="Content block 602" hidden="1"/>
              <p:cNvSpPr>
                <a:spLocks noChangeArrowheads="1"/>
              </p:cNvSpPr>
              <p:nvPr/>
            </p:nvSpPr>
            <p:spPr bwMode="gray">
              <a:xfrm>
                <a:off x="205801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8" name="Content block 601" hidden="1"/>
              <p:cNvSpPr>
                <a:spLocks noChangeArrowheads="1"/>
              </p:cNvSpPr>
              <p:nvPr/>
            </p:nvSpPr>
            <p:spPr bwMode="gray">
              <a:xfrm>
                <a:off x="53340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7" name="Group 500" hidden="1"/>
            <p:cNvGrpSpPr/>
            <p:nvPr/>
          </p:nvGrpSpPr>
          <p:grpSpPr>
            <a:xfrm>
              <a:off x="533400" y="5407152"/>
              <a:ext cx="8994648" cy="688848"/>
              <a:chOff x="533400" y="5026152"/>
              <a:chExt cx="8994648" cy="688848"/>
            </a:xfrm>
          </p:grpSpPr>
          <p:sp>
            <p:nvSpPr>
              <p:cNvPr id="37" name="Content block 506" hidden="1"/>
              <p:cNvSpPr>
                <a:spLocks noChangeArrowheads="1"/>
              </p:cNvSpPr>
              <p:nvPr/>
            </p:nvSpPr>
            <p:spPr bwMode="gray">
              <a:xfrm>
                <a:off x="8156448" y="50261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8" name="Content block 505" hidden="1"/>
              <p:cNvSpPr>
                <a:spLocks noChangeArrowheads="1"/>
              </p:cNvSpPr>
              <p:nvPr/>
            </p:nvSpPr>
            <p:spPr bwMode="gray">
              <a:xfrm>
                <a:off x="6631840" y="50261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9" name="Content block 504" hidden="1"/>
              <p:cNvSpPr>
                <a:spLocks noChangeArrowheads="1"/>
              </p:cNvSpPr>
              <p:nvPr/>
            </p:nvSpPr>
            <p:spPr bwMode="gray">
              <a:xfrm>
                <a:off x="510723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0" name="Content block 503" hidden="1"/>
              <p:cNvSpPr>
                <a:spLocks noChangeArrowheads="1"/>
              </p:cNvSpPr>
              <p:nvPr/>
            </p:nvSpPr>
            <p:spPr bwMode="gray">
              <a:xfrm>
                <a:off x="358262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1" name="Content block 502" hidden="1"/>
              <p:cNvSpPr>
                <a:spLocks noChangeArrowheads="1"/>
              </p:cNvSpPr>
              <p:nvPr/>
            </p:nvSpPr>
            <p:spPr bwMode="gray">
              <a:xfrm>
                <a:off x="205801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2" name="Content block 501" hidden="1"/>
              <p:cNvSpPr>
                <a:spLocks noChangeArrowheads="1"/>
              </p:cNvSpPr>
              <p:nvPr/>
            </p:nvSpPr>
            <p:spPr bwMode="gray">
              <a:xfrm>
                <a:off x="53340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8" name="Group 400" hidden="1"/>
            <p:cNvGrpSpPr/>
            <p:nvPr/>
          </p:nvGrpSpPr>
          <p:grpSpPr>
            <a:xfrm>
              <a:off x="533400" y="4568952"/>
              <a:ext cx="8994648" cy="688848"/>
              <a:chOff x="533400" y="4038600"/>
              <a:chExt cx="8994648" cy="688848"/>
            </a:xfrm>
          </p:grpSpPr>
          <p:sp>
            <p:nvSpPr>
              <p:cNvPr id="31" name="Content block 406" hidden="1"/>
              <p:cNvSpPr>
                <a:spLocks noChangeArrowheads="1"/>
              </p:cNvSpPr>
              <p:nvPr/>
            </p:nvSpPr>
            <p:spPr bwMode="gray">
              <a:xfrm>
                <a:off x="8156448" y="40386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2" name="Content block 405" hidden="1"/>
              <p:cNvSpPr>
                <a:spLocks noChangeArrowheads="1"/>
              </p:cNvSpPr>
              <p:nvPr/>
            </p:nvSpPr>
            <p:spPr bwMode="gray">
              <a:xfrm>
                <a:off x="6631840" y="40386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3" name="Content block 404" hidden="1"/>
              <p:cNvSpPr>
                <a:spLocks noChangeArrowheads="1"/>
              </p:cNvSpPr>
              <p:nvPr/>
            </p:nvSpPr>
            <p:spPr bwMode="gray">
              <a:xfrm>
                <a:off x="510723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4" name="Content block 403" hidden="1"/>
              <p:cNvSpPr>
                <a:spLocks noChangeArrowheads="1"/>
              </p:cNvSpPr>
              <p:nvPr/>
            </p:nvSpPr>
            <p:spPr bwMode="gray">
              <a:xfrm>
                <a:off x="358262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5" name="Content block 402" hidden="1"/>
              <p:cNvSpPr>
                <a:spLocks noChangeArrowheads="1"/>
              </p:cNvSpPr>
              <p:nvPr/>
            </p:nvSpPr>
            <p:spPr bwMode="gray">
              <a:xfrm>
                <a:off x="205801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6" name="Content block 401" hidden="1"/>
              <p:cNvSpPr>
                <a:spLocks noChangeArrowheads="1"/>
              </p:cNvSpPr>
              <p:nvPr/>
            </p:nvSpPr>
            <p:spPr bwMode="gray">
              <a:xfrm>
                <a:off x="53340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9" name="Group 300" hidden="1"/>
            <p:cNvGrpSpPr/>
            <p:nvPr/>
          </p:nvGrpSpPr>
          <p:grpSpPr>
            <a:xfrm>
              <a:off x="533400" y="3730752"/>
              <a:ext cx="8994648" cy="688848"/>
              <a:chOff x="533400" y="3041904"/>
              <a:chExt cx="8994648" cy="688848"/>
            </a:xfrm>
          </p:grpSpPr>
          <p:sp>
            <p:nvSpPr>
              <p:cNvPr id="25" name="Content block 306" hidden="1"/>
              <p:cNvSpPr>
                <a:spLocks noChangeArrowheads="1"/>
              </p:cNvSpPr>
              <p:nvPr/>
            </p:nvSpPr>
            <p:spPr bwMode="gray">
              <a:xfrm>
                <a:off x="8156448" y="30419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6" name="Content block 305" hidden="1"/>
              <p:cNvSpPr>
                <a:spLocks noChangeArrowheads="1"/>
              </p:cNvSpPr>
              <p:nvPr/>
            </p:nvSpPr>
            <p:spPr bwMode="gray">
              <a:xfrm>
                <a:off x="6631840" y="30419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7" name="Content block 304" hidden="1"/>
              <p:cNvSpPr>
                <a:spLocks noChangeArrowheads="1"/>
              </p:cNvSpPr>
              <p:nvPr/>
            </p:nvSpPr>
            <p:spPr bwMode="gray">
              <a:xfrm>
                <a:off x="510723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8" name="Content block 303" hidden="1"/>
              <p:cNvSpPr>
                <a:spLocks noChangeArrowheads="1"/>
              </p:cNvSpPr>
              <p:nvPr/>
            </p:nvSpPr>
            <p:spPr bwMode="gray">
              <a:xfrm>
                <a:off x="358262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9" name="Content block 302" hidden="1"/>
              <p:cNvSpPr>
                <a:spLocks noChangeArrowheads="1"/>
              </p:cNvSpPr>
              <p:nvPr/>
            </p:nvSpPr>
            <p:spPr bwMode="gray">
              <a:xfrm>
                <a:off x="205801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0" name="Content block 301" hidden="1"/>
              <p:cNvSpPr>
                <a:spLocks noChangeArrowheads="1"/>
              </p:cNvSpPr>
              <p:nvPr/>
            </p:nvSpPr>
            <p:spPr bwMode="gray">
              <a:xfrm>
                <a:off x="53340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10" name="Group 200" hidden="1"/>
            <p:cNvGrpSpPr/>
            <p:nvPr/>
          </p:nvGrpSpPr>
          <p:grpSpPr>
            <a:xfrm>
              <a:off x="533400" y="2892552"/>
              <a:ext cx="8994648" cy="688848"/>
              <a:chOff x="533400" y="1066800"/>
              <a:chExt cx="8994648" cy="688848"/>
            </a:xfrm>
          </p:grpSpPr>
          <p:sp>
            <p:nvSpPr>
              <p:cNvPr id="19" name="Content block 206" hidden="1"/>
              <p:cNvSpPr>
                <a:spLocks noChangeArrowheads="1"/>
              </p:cNvSpPr>
              <p:nvPr/>
            </p:nvSpPr>
            <p:spPr bwMode="gray">
              <a:xfrm>
                <a:off x="8156448" y="10668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0" name="Content block 205" hidden="1"/>
              <p:cNvSpPr>
                <a:spLocks noChangeArrowheads="1"/>
              </p:cNvSpPr>
              <p:nvPr/>
            </p:nvSpPr>
            <p:spPr bwMode="gray">
              <a:xfrm>
                <a:off x="6631840" y="10668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1" name="Content block 204" hidden="1"/>
              <p:cNvSpPr>
                <a:spLocks noChangeArrowheads="1"/>
              </p:cNvSpPr>
              <p:nvPr/>
            </p:nvSpPr>
            <p:spPr bwMode="gray">
              <a:xfrm>
                <a:off x="510723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2" name="Content block 203" hidden="1"/>
              <p:cNvSpPr>
                <a:spLocks noChangeArrowheads="1"/>
              </p:cNvSpPr>
              <p:nvPr/>
            </p:nvSpPr>
            <p:spPr bwMode="gray">
              <a:xfrm>
                <a:off x="358262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3" name="Content block 202" hidden="1"/>
              <p:cNvSpPr>
                <a:spLocks noChangeArrowheads="1"/>
              </p:cNvSpPr>
              <p:nvPr/>
            </p:nvSpPr>
            <p:spPr bwMode="gray">
              <a:xfrm>
                <a:off x="205801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4" name="Content block 201" hidden="1"/>
              <p:cNvSpPr>
                <a:spLocks noChangeArrowheads="1"/>
              </p:cNvSpPr>
              <p:nvPr/>
            </p:nvSpPr>
            <p:spPr bwMode="gray">
              <a:xfrm>
                <a:off x="53340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11" name="Group 100" hidden="1"/>
            <p:cNvGrpSpPr/>
            <p:nvPr/>
          </p:nvGrpSpPr>
          <p:grpSpPr>
            <a:xfrm>
              <a:off x="533400" y="2054352"/>
              <a:ext cx="8994648" cy="688848"/>
              <a:chOff x="533400" y="2054352"/>
              <a:chExt cx="8994648" cy="688848"/>
            </a:xfrm>
          </p:grpSpPr>
          <p:sp>
            <p:nvSpPr>
              <p:cNvPr id="13" name="Content block 106" hidden="1"/>
              <p:cNvSpPr>
                <a:spLocks noChangeArrowheads="1"/>
              </p:cNvSpPr>
              <p:nvPr/>
            </p:nvSpPr>
            <p:spPr bwMode="gray">
              <a:xfrm>
                <a:off x="8156448" y="20543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4" name="Content block 105" hidden="1"/>
              <p:cNvSpPr>
                <a:spLocks noChangeArrowheads="1"/>
              </p:cNvSpPr>
              <p:nvPr/>
            </p:nvSpPr>
            <p:spPr bwMode="gray">
              <a:xfrm>
                <a:off x="6631840" y="20543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5" name="Content block 104" hidden="1"/>
              <p:cNvSpPr>
                <a:spLocks noChangeArrowheads="1"/>
              </p:cNvSpPr>
              <p:nvPr/>
            </p:nvSpPr>
            <p:spPr bwMode="gray">
              <a:xfrm>
                <a:off x="510723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6" name="Content block 103" hidden="1"/>
              <p:cNvSpPr>
                <a:spLocks noChangeArrowheads="1"/>
              </p:cNvSpPr>
              <p:nvPr/>
            </p:nvSpPr>
            <p:spPr bwMode="gray">
              <a:xfrm>
                <a:off x="358262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7" name="Content block 102" hidden="1"/>
              <p:cNvSpPr>
                <a:spLocks noChangeArrowheads="1"/>
              </p:cNvSpPr>
              <p:nvPr/>
            </p:nvSpPr>
            <p:spPr bwMode="gray">
              <a:xfrm>
                <a:off x="205801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" name="Content block 101" hidden="1"/>
              <p:cNvSpPr>
                <a:spLocks noChangeArrowheads="1"/>
              </p:cNvSpPr>
              <p:nvPr/>
            </p:nvSpPr>
            <p:spPr bwMode="gray">
              <a:xfrm>
                <a:off x="53340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</p:grpSp>
      <p:sp>
        <p:nvSpPr>
          <p:cNvPr id="54" name="Section Header" hidden="1"/>
          <p:cNvSpPr txBox="1"/>
          <p:nvPr>
            <p:custDataLst>
              <p:tags r:id="rId3"/>
            </p:custDataLst>
          </p:nvPr>
        </p:nvSpPr>
        <p:spPr>
          <a:xfrm>
            <a:off x="590911" y="621254"/>
            <a:ext cx="3695552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defTabSz="899010"/>
            <a:r>
              <a:rPr lang="en-US" sz="794" noProof="1">
                <a:solidFill>
                  <a:srgbClr val="000000"/>
                </a:solidFill>
                <a:latin typeface="Arial"/>
              </a:rPr>
              <a:t>-1 </a:t>
            </a:r>
            <a:endParaRPr lang="en-GB" sz="794" noProof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age Number"/>
          <p:cNvSpPr txBox="1"/>
          <p:nvPr>
            <p:custDataLst>
              <p:tags r:id="rId4"/>
            </p:custDataLst>
          </p:nvPr>
        </p:nvSpPr>
        <p:spPr>
          <a:xfrm>
            <a:off x="11151579" y="6049973"/>
            <a:ext cx="387927" cy="12220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r" defTabSz="899010"/>
            <a:r>
              <a:rPr lang="en-GB" sz="794">
                <a:solidFill>
                  <a:srgbClr val="000000"/>
                </a:solidFill>
                <a:latin typeface="Arial"/>
                <a:cs typeface="Arial" pitchFamily="34" charset="0"/>
              </a:rPr>
              <a:t>2</a:t>
            </a:r>
            <a:endParaRPr lang="en-GB" sz="794" dirty="0">
              <a:solidFill>
                <a:srgbClr val="000000"/>
              </a:solidFill>
              <a:latin typeface="Arial"/>
              <a:cs typeface="Arial" pitchFamily="34" charset="0"/>
            </a:endParaRPr>
          </a:p>
        </p:txBody>
      </p:sp>
      <p:sp>
        <p:nvSpPr>
          <p:cNvPr id="58" name="Section Footer"/>
          <p:cNvSpPr txBox="1"/>
          <p:nvPr>
            <p:custDataLst>
              <p:tags r:id="rId5"/>
            </p:custDataLst>
          </p:nvPr>
        </p:nvSpPr>
        <p:spPr>
          <a:xfrm>
            <a:off x="589520" y="6049965"/>
            <a:ext cx="2557631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pPr defTabSz="899010"/>
            <a:endParaRPr lang="en-GB" sz="794" noProof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2" name="Freeform 5014"/>
          <p:cNvSpPr>
            <a:spLocks noEditPoints="1"/>
          </p:cNvSpPr>
          <p:nvPr/>
        </p:nvSpPr>
        <p:spPr bwMode="auto">
          <a:xfrm>
            <a:off x="65428" y="2693054"/>
            <a:ext cx="432639" cy="303721"/>
          </a:xfrm>
          <a:custGeom>
            <a:avLst/>
            <a:gdLst>
              <a:gd name="T0" fmla="*/ 360 w 360"/>
              <a:gd name="T1" fmla="*/ 256 h 278"/>
              <a:gd name="T2" fmla="*/ 360 w 360"/>
              <a:gd name="T3" fmla="*/ 252 h 278"/>
              <a:gd name="T4" fmla="*/ 358 w 360"/>
              <a:gd name="T5" fmla="*/ 252 h 278"/>
              <a:gd name="T6" fmla="*/ 318 w 360"/>
              <a:gd name="T7" fmla="*/ 200 h 278"/>
              <a:gd name="T8" fmla="*/ 314 w 360"/>
              <a:gd name="T9" fmla="*/ 198 h 278"/>
              <a:gd name="T10" fmla="*/ 50 w 360"/>
              <a:gd name="T11" fmla="*/ 196 h 278"/>
              <a:gd name="T12" fmla="*/ 46 w 360"/>
              <a:gd name="T13" fmla="*/ 198 h 278"/>
              <a:gd name="T14" fmla="*/ 2 w 360"/>
              <a:gd name="T15" fmla="*/ 250 h 278"/>
              <a:gd name="T16" fmla="*/ 2 w 360"/>
              <a:gd name="T17" fmla="*/ 252 h 278"/>
              <a:gd name="T18" fmla="*/ 0 w 360"/>
              <a:gd name="T19" fmla="*/ 252 h 278"/>
              <a:gd name="T20" fmla="*/ 0 w 360"/>
              <a:gd name="T21" fmla="*/ 256 h 278"/>
              <a:gd name="T22" fmla="*/ 0 w 360"/>
              <a:gd name="T23" fmla="*/ 256 h 278"/>
              <a:gd name="T24" fmla="*/ 0 w 360"/>
              <a:gd name="T25" fmla="*/ 268 h 278"/>
              <a:gd name="T26" fmla="*/ 4 w 360"/>
              <a:gd name="T27" fmla="*/ 276 h 278"/>
              <a:gd name="T28" fmla="*/ 10 w 360"/>
              <a:gd name="T29" fmla="*/ 278 h 278"/>
              <a:gd name="T30" fmla="*/ 350 w 360"/>
              <a:gd name="T31" fmla="*/ 278 h 278"/>
              <a:gd name="T32" fmla="*/ 356 w 360"/>
              <a:gd name="T33" fmla="*/ 276 h 278"/>
              <a:gd name="T34" fmla="*/ 360 w 360"/>
              <a:gd name="T35" fmla="*/ 268 h 278"/>
              <a:gd name="T36" fmla="*/ 360 w 360"/>
              <a:gd name="T37" fmla="*/ 256 h 278"/>
              <a:gd name="T38" fmla="*/ 360 w 360"/>
              <a:gd name="T39" fmla="*/ 256 h 278"/>
              <a:gd name="T40" fmla="*/ 146 w 360"/>
              <a:gd name="T41" fmla="*/ 234 h 278"/>
              <a:gd name="T42" fmla="*/ 226 w 360"/>
              <a:gd name="T43" fmla="*/ 254 h 278"/>
              <a:gd name="T44" fmla="*/ 338 w 360"/>
              <a:gd name="T45" fmla="*/ 268 h 278"/>
              <a:gd name="T46" fmla="*/ 334 w 360"/>
              <a:gd name="T47" fmla="*/ 270 h 278"/>
              <a:gd name="T48" fmla="*/ 332 w 360"/>
              <a:gd name="T49" fmla="*/ 270 h 278"/>
              <a:gd name="T50" fmla="*/ 326 w 360"/>
              <a:gd name="T51" fmla="*/ 268 h 278"/>
              <a:gd name="T52" fmla="*/ 324 w 360"/>
              <a:gd name="T53" fmla="*/ 262 h 278"/>
              <a:gd name="T54" fmla="*/ 326 w 360"/>
              <a:gd name="T55" fmla="*/ 256 h 278"/>
              <a:gd name="T56" fmla="*/ 328 w 360"/>
              <a:gd name="T57" fmla="*/ 256 h 278"/>
              <a:gd name="T58" fmla="*/ 334 w 360"/>
              <a:gd name="T59" fmla="*/ 256 h 278"/>
              <a:gd name="T60" fmla="*/ 338 w 360"/>
              <a:gd name="T61" fmla="*/ 256 h 278"/>
              <a:gd name="T62" fmla="*/ 340 w 360"/>
              <a:gd name="T63" fmla="*/ 262 h 278"/>
              <a:gd name="T64" fmla="*/ 340 w 360"/>
              <a:gd name="T65" fmla="*/ 266 h 278"/>
              <a:gd name="T66" fmla="*/ 338 w 360"/>
              <a:gd name="T67" fmla="*/ 268 h 278"/>
              <a:gd name="T68" fmla="*/ 306 w 360"/>
              <a:gd name="T69" fmla="*/ 184 h 278"/>
              <a:gd name="T70" fmla="*/ 310 w 360"/>
              <a:gd name="T71" fmla="*/ 184 h 278"/>
              <a:gd name="T72" fmla="*/ 318 w 360"/>
              <a:gd name="T73" fmla="*/ 178 h 278"/>
              <a:gd name="T74" fmla="*/ 318 w 360"/>
              <a:gd name="T75" fmla="*/ 12 h 278"/>
              <a:gd name="T76" fmla="*/ 318 w 360"/>
              <a:gd name="T77" fmla="*/ 6 h 278"/>
              <a:gd name="T78" fmla="*/ 310 w 360"/>
              <a:gd name="T79" fmla="*/ 0 h 278"/>
              <a:gd name="T80" fmla="*/ 54 w 360"/>
              <a:gd name="T81" fmla="*/ 0 h 278"/>
              <a:gd name="T82" fmla="*/ 50 w 360"/>
              <a:gd name="T83" fmla="*/ 0 h 278"/>
              <a:gd name="T84" fmla="*/ 42 w 360"/>
              <a:gd name="T85" fmla="*/ 6 h 278"/>
              <a:gd name="T86" fmla="*/ 42 w 360"/>
              <a:gd name="T87" fmla="*/ 172 h 278"/>
              <a:gd name="T88" fmla="*/ 42 w 360"/>
              <a:gd name="T89" fmla="*/ 178 h 278"/>
              <a:gd name="T90" fmla="*/ 50 w 360"/>
              <a:gd name="T91" fmla="*/ 184 h 278"/>
              <a:gd name="T92" fmla="*/ 54 w 360"/>
              <a:gd name="T93" fmla="*/ 184 h 278"/>
              <a:gd name="T94" fmla="*/ 294 w 360"/>
              <a:gd name="T95" fmla="*/ 24 h 278"/>
              <a:gd name="T96" fmla="*/ 66 w 360"/>
              <a:gd name="T97" fmla="*/ 160 h 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60" h="278">
                <a:moveTo>
                  <a:pt x="360" y="256"/>
                </a:moveTo>
                <a:lnTo>
                  <a:pt x="360" y="256"/>
                </a:lnTo>
                <a:lnTo>
                  <a:pt x="360" y="252"/>
                </a:lnTo>
                <a:lnTo>
                  <a:pt x="360" y="252"/>
                </a:lnTo>
                <a:lnTo>
                  <a:pt x="358" y="252"/>
                </a:lnTo>
                <a:lnTo>
                  <a:pt x="358" y="252"/>
                </a:lnTo>
                <a:lnTo>
                  <a:pt x="358" y="250"/>
                </a:lnTo>
                <a:lnTo>
                  <a:pt x="318" y="200"/>
                </a:lnTo>
                <a:lnTo>
                  <a:pt x="318" y="200"/>
                </a:lnTo>
                <a:lnTo>
                  <a:pt x="314" y="198"/>
                </a:lnTo>
                <a:lnTo>
                  <a:pt x="310" y="196"/>
                </a:lnTo>
                <a:lnTo>
                  <a:pt x="50" y="196"/>
                </a:lnTo>
                <a:lnTo>
                  <a:pt x="50" y="196"/>
                </a:lnTo>
                <a:lnTo>
                  <a:pt x="46" y="198"/>
                </a:lnTo>
                <a:lnTo>
                  <a:pt x="42" y="200"/>
                </a:lnTo>
                <a:lnTo>
                  <a:pt x="2" y="250"/>
                </a:lnTo>
                <a:lnTo>
                  <a:pt x="2" y="250"/>
                </a:lnTo>
                <a:lnTo>
                  <a:pt x="2" y="252"/>
                </a:lnTo>
                <a:lnTo>
                  <a:pt x="2" y="252"/>
                </a:lnTo>
                <a:lnTo>
                  <a:pt x="0" y="252"/>
                </a:lnTo>
                <a:lnTo>
                  <a:pt x="0" y="252"/>
                </a:lnTo>
                <a:lnTo>
                  <a:pt x="0" y="256"/>
                </a:lnTo>
                <a:lnTo>
                  <a:pt x="0" y="256"/>
                </a:lnTo>
                <a:lnTo>
                  <a:pt x="0" y="256"/>
                </a:lnTo>
                <a:lnTo>
                  <a:pt x="0" y="268"/>
                </a:lnTo>
                <a:lnTo>
                  <a:pt x="0" y="268"/>
                </a:lnTo>
                <a:lnTo>
                  <a:pt x="0" y="272"/>
                </a:lnTo>
                <a:lnTo>
                  <a:pt x="4" y="276"/>
                </a:lnTo>
                <a:lnTo>
                  <a:pt x="6" y="278"/>
                </a:lnTo>
                <a:lnTo>
                  <a:pt x="10" y="278"/>
                </a:lnTo>
                <a:lnTo>
                  <a:pt x="350" y="278"/>
                </a:lnTo>
                <a:lnTo>
                  <a:pt x="350" y="278"/>
                </a:lnTo>
                <a:lnTo>
                  <a:pt x="354" y="278"/>
                </a:lnTo>
                <a:lnTo>
                  <a:pt x="356" y="276"/>
                </a:lnTo>
                <a:lnTo>
                  <a:pt x="360" y="272"/>
                </a:lnTo>
                <a:lnTo>
                  <a:pt x="360" y="268"/>
                </a:lnTo>
                <a:lnTo>
                  <a:pt x="360" y="256"/>
                </a:lnTo>
                <a:lnTo>
                  <a:pt x="360" y="256"/>
                </a:lnTo>
                <a:lnTo>
                  <a:pt x="360" y="256"/>
                </a:lnTo>
                <a:lnTo>
                  <a:pt x="360" y="256"/>
                </a:lnTo>
                <a:close/>
                <a:moveTo>
                  <a:pt x="134" y="254"/>
                </a:moveTo>
                <a:lnTo>
                  <a:pt x="146" y="234"/>
                </a:lnTo>
                <a:lnTo>
                  <a:pt x="214" y="234"/>
                </a:lnTo>
                <a:lnTo>
                  <a:pt x="226" y="254"/>
                </a:lnTo>
                <a:lnTo>
                  <a:pt x="134" y="254"/>
                </a:lnTo>
                <a:close/>
                <a:moveTo>
                  <a:pt x="338" y="268"/>
                </a:moveTo>
                <a:lnTo>
                  <a:pt x="338" y="268"/>
                </a:lnTo>
                <a:lnTo>
                  <a:pt x="334" y="270"/>
                </a:lnTo>
                <a:lnTo>
                  <a:pt x="332" y="270"/>
                </a:lnTo>
                <a:lnTo>
                  <a:pt x="332" y="270"/>
                </a:lnTo>
                <a:lnTo>
                  <a:pt x="326" y="268"/>
                </a:lnTo>
                <a:lnTo>
                  <a:pt x="326" y="268"/>
                </a:lnTo>
                <a:lnTo>
                  <a:pt x="324" y="262"/>
                </a:lnTo>
                <a:lnTo>
                  <a:pt x="324" y="262"/>
                </a:lnTo>
                <a:lnTo>
                  <a:pt x="324" y="260"/>
                </a:lnTo>
                <a:lnTo>
                  <a:pt x="326" y="256"/>
                </a:lnTo>
                <a:lnTo>
                  <a:pt x="326" y="256"/>
                </a:lnTo>
                <a:lnTo>
                  <a:pt x="328" y="256"/>
                </a:lnTo>
                <a:lnTo>
                  <a:pt x="332" y="254"/>
                </a:lnTo>
                <a:lnTo>
                  <a:pt x="334" y="256"/>
                </a:lnTo>
                <a:lnTo>
                  <a:pt x="338" y="256"/>
                </a:lnTo>
                <a:lnTo>
                  <a:pt x="338" y="256"/>
                </a:lnTo>
                <a:lnTo>
                  <a:pt x="340" y="260"/>
                </a:lnTo>
                <a:lnTo>
                  <a:pt x="340" y="262"/>
                </a:lnTo>
                <a:lnTo>
                  <a:pt x="340" y="262"/>
                </a:lnTo>
                <a:lnTo>
                  <a:pt x="340" y="266"/>
                </a:lnTo>
                <a:lnTo>
                  <a:pt x="338" y="268"/>
                </a:lnTo>
                <a:lnTo>
                  <a:pt x="338" y="268"/>
                </a:lnTo>
                <a:close/>
                <a:moveTo>
                  <a:pt x="54" y="184"/>
                </a:moveTo>
                <a:lnTo>
                  <a:pt x="306" y="184"/>
                </a:lnTo>
                <a:lnTo>
                  <a:pt x="306" y="184"/>
                </a:lnTo>
                <a:lnTo>
                  <a:pt x="310" y="184"/>
                </a:lnTo>
                <a:lnTo>
                  <a:pt x="314" y="182"/>
                </a:lnTo>
                <a:lnTo>
                  <a:pt x="318" y="178"/>
                </a:lnTo>
                <a:lnTo>
                  <a:pt x="318" y="172"/>
                </a:lnTo>
                <a:lnTo>
                  <a:pt x="318" y="12"/>
                </a:lnTo>
                <a:lnTo>
                  <a:pt x="318" y="12"/>
                </a:lnTo>
                <a:lnTo>
                  <a:pt x="318" y="6"/>
                </a:lnTo>
                <a:lnTo>
                  <a:pt x="314" y="2"/>
                </a:lnTo>
                <a:lnTo>
                  <a:pt x="310" y="0"/>
                </a:lnTo>
                <a:lnTo>
                  <a:pt x="306" y="0"/>
                </a:lnTo>
                <a:lnTo>
                  <a:pt x="54" y="0"/>
                </a:lnTo>
                <a:lnTo>
                  <a:pt x="54" y="0"/>
                </a:lnTo>
                <a:lnTo>
                  <a:pt x="50" y="0"/>
                </a:lnTo>
                <a:lnTo>
                  <a:pt x="46" y="2"/>
                </a:lnTo>
                <a:lnTo>
                  <a:pt x="42" y="6"/>
                </a:lnTo>
                <a:lnTo>
                  <a:pt x="42" y="12"/>
                </a:lnTo>
                <a:lnTo>
                  <a:pt x="42" y="172"/>
                </a:lnTo>
                <a:lnTo>
                  <a:pt x="42" y="172"/>
                </a:lnTo>
                <a:lnTo>
                  <a:pt x="42" y="178"/>
                </a:lnTo>
                <a:lnTo>
                  <a:pt x="46" y="182"/>
                </a:lnTo>
                <a:lnTo>
                  <a:pt x="50" y="184"/>
                </a:lnTo>
                <a:lnTo>
                  <a:pt x="54" y="184"/>
                </a:lnTo>
                <a:lnTo>
                  <a:pt x="54" y="184"/>
                </a:lnTo>
                <a:close/>
                <a:moveTo>
                  <a:pt x="66" y="24"/>
                </a:moveTo>
                <a:lnTo>
                  <a:pt x="294" y="24"/>
                </a:lnTo>
                <a:lnTo>
                  <a:pt x="294" y="160"/>
                </a:lnTo>
                <a:lnTo>
                  <a:pt x="66" y="160"/>
                </a:lnTo>
                <a:lnTo>
                  <a:pt x="66" y="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82935" tIns="41468" rIns="82935" bIns="41468" numCol="1" anchor="t" anchorCtr="0" compatLnSpc="1">
            <a:prstTxWarp prst="textNoShape">
              <a:avLst/>
            </a:prstTxWarp>
          </a:bodyPr>
          <a:lstStyle/>
          <a:p>
            <a:pPr defTabSz="924073">
              <a:defRPr/>
            </a:pPr>
            <a:endParaRPr lang="en-GB" sz="1400" kern="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63" name="Title 1"/>
          <p:cNvSpPr txBox="1">
            <a:spLocks/>
          </p:cNvSpPr>
          <p:nvPr/>
        </p:nvSpPr>
        <p:spPr>
          <a:xfrm>
            <a:off x="464761" y="76200"/>
            <a:ext cx="11041439" cy="52257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899010" rtl="0" eaLnBrk="1" latinLnBrk="0" hangingPunct="1">
              <a:spcBef>
                <a:spcPct val="0"/>
              </a:spcBef>
              <a:buNone/>
              <a:defRPr sz="2824" b="1" i="1" kern="1200" cap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hi-IN" altLang="ja-JP" sz="2500" i="0" dirty="0">
                <a:latin typeface="Poppins" panose="00000500000000000000" pitchFamily="2" charset="0"/>
                <a:cs typeface="Poppins" panose="00000500000000000000" pitchFamily="2" charset="0"/>
              </a:rPr>
              <a:t>नवीन सुविधाएँ और संवर्द्धन </a:t>
            </a:r>
            <a:r>
              <a:rPr lang="en-US" altLang="ja-JP" sz="2500" i="0" dirty="0">
                <a:latin typeface="Poppins" panose="00000500000000000000" pitchFamily="2" charset="0"/>
                <a:cs typeface="Poppins" panose="00000500000000000000" pitchFamily="2" charset="0"/>
              </a:rPr>
              <a:t>:</a:t>
            </a:r>
            <a:r>
              <a:rPr lang="en-IN" altLang="ja-JP" sz="2500" i="0" dirty="0">
                <a:latin typeface="Poppins" panose="00000500000000000000" pitchFamily="2" charset="0"/>
                <a:cs typeface="Poppins" panose="00000500000000000000" pitchFamily="2" charset="0"/>
              </a:rPr>
              <a:t> 2.0 </a:t>
            </a:r>
            <a:r>
              <a:rPr lang="en-IN" altLang="ja-JP" sz="2500" i="0" dirty="0" err="1">
                <a:latin typeface="Poppins" panose="00000500000000000000" pitchFamily="2" charset="0"/>
                <a:cs typeface="Poppins" panose="00000500000000000000" pitchFamily="2" charset="0"/>
              </a:rPr>
              <a:t>vs</a:t>
            </a:r>
            <a:r>
              <a:rPr lang="en-IN" altLang="ja-JP" sz="2500" i="0" dirty="0">
                <a:latin typeface="Poppins" panose="00000500000000000000" pitchFamily="2" charset="0"/>
                <a:cs typeface="Poppins" panose="00000500000000000000" pitchFamily="2" charset="0"/>
              </a:rPr>
              <a:t> 1.0 (</a:t>
            </a:r>
            <a:r>
              <a:rPr lang="hi-IN" sz="2500" i="0" dirty="0">
                <a:latin typeface="Poppins" panose="00000500000000000000" pitchFamily="2" charset="0"/>
                <a:cs typeface="Poppins" panose="00000500000000000000" pitchFamily="2" charset="0"/>
              </a:rPr>
              <a:t>नागरिक उपयोगकर्ता</a:t>
            </a:r>
            <a:r>
              <a:rPr lang="en-IN" altLang="ja-JP" sz="2500" i="0" dirty="0">
                <a:latin typeface="Poppins" panose="00000500000000000000" pitchFamily="2" charset="0"/>
                <a:cs typeface="Poppins" panose="00000500000000000000" pitchFamily="2" charset="0"/>
              </a:rPr>
              <a:t>)</a:t>
            </a:r>
            <a:endParaRPr lang="en-GB" sz="2500" i="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11345542" y="76200"/>
            <a:ext cx="723296" cy="719768"/>
          </a:xfrm>
          <a:prstGeom prst="rect">
            <a:avLst/>
          </a:prstGeom>
        </p:spPr>
      </p:pic>
      <p:sp>
        <p:nvSpPr>
          <p:cNvPr id="62" name="Rectangle 4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5" name="Rectangle 5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4" name="Rectangle 3"/>
          <p:cNvSpPr txBox="1">
            <a:spLocks noChangeArrowheads="1"/>
          </p:cNvSpPr>
          <p:nvPr/>
        </p:nvSpPr>
        <p:spPr bwMode="auto">
          <a:xfrm>
            <a:off x="464761" y="870513"/>
            <a:ext cx="11074745" cy="5410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109591" tIns="54796" rIns="109591" bIns="54796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hi-IN" altLang="ja-JP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graphicFrame>
        <p:nvGraphicFramePr>
          <p:cNvPr id="67" name="Table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8062326"/>
              </p:ext>
            </p:extLst>
          </p:nvPr>
        </p:nvGraphicFramePr>
        <p:xfrm>
          <a:off x="194311" y="853442"/>
          <a:ext cx="11744528" cy="660615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78676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768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629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WebGIS</a:t>
                      </a:r>
                      <a:r>
                        <a:rPr lang="en-US" sz="20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2.0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WebGIS</a:t>
                      </a:r>
                      <a:r>
                        <a:rPr lang="en-US" sz="20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1.0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6292">
                <a:tc>
                  <a:txBody>
                    <a:bodyPr/>
                    <a:lstStyle/>
                    <a:p>
                      <a:pPr algn="l"/>
                      <a:r>
                        <a:rPr lang="hi-IN" sz="20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मोबाइल या ईमेल आधारित लॉगिन</a:t>
                      </a:r>
                      <a:r>
                        <a:rPr lang="en-US" sz="20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</a:t>
                      </a:r>
                      <a:r>
                        <a:rPr lang="hi-IN" sz="20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सुविधा </a:t>
                      </a:r>
                      <a:endParaRPr lang="en-US" sz="200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i-IN" sz="20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आईडी और पासवर्ड आधारित लॉगिन</a:t>
                      </a:r>
                      <a:endParaRPr lang="en-US" sz="200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141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i-IN" sz="20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डबल फैक्टर लॉग इन (पासवर्ड+OTP) </a:t>
                      </a:r>
                      <a:endParaRPr lang="en-US" sz="200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  <a:p>
                      <a:pPr algn="l"/>
                      <a:endParaRPr lang="en-US" sz="200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i-IN" sz="2000" kern="1200" dirty="0">
                          <a:solidFill>
                            <a:schemeClr val="dk1"/>
                          </a:solidFill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सिंगल फैक्टर लॉग इन (पासवर्ड) </a:t>
                      </a:r>
                      <a:endParaRPr lang="en-US" sz="2000" kern="1200" dirty="0">
                        <a:solidFill>
                          <a:schemeClr val="dk1"/>
                        </a:solidFill>
                        <a:latin typeface="Poppins" panose="00000500000000000000" pitchFamily="2" charset="0"/>
                        <a:ea typeface="+mn-ea"/>
                        <a:cs typeface="Poppins" panose="000005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6292">
                <a:tc>
                  <a:txBody>
                    <a:bodyPr/>
                    <a:lstStyle/>
                    <a:p>
                      <a:pPr algn="l"/>
                      <a:r>
                        <a:rPr lang="hi-IN" sz="20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मोबाइल app आधारित लॉगिन</a:t>
                      </a:r>
                      <a:r>
                        <a:rPr lang="en-US" sz="20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</a:t>
                      </a:r>
                      <a:r>
                        <a:rPr lang="hi-IN" sz="20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सुविधा </a:t>
                      </a:r>
                      <a:endParaRPr lang="en-US" sz="200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hi-IN" sz="20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वेब पोर्टल आधारित लॉगिन</a:t>
                      </a:r>
                      <a:r>
                        <a:rPr lang="en-US" sz="20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</a:t>
                      </a:r>
                      <a:r>
                        <a:rPr lang="hi-IN" sz="20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</a:t>
                      </a:r>
                      <a:endParaRPr lang="en-US" sz="200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2420">
                <a:tc>
                  <a:txBody>
                    <a:bodyPr/>
                    <a:lstStyle/>
                    <a:p>
                      <a:pPr algn="l"/>
                      <a:r>
                        <a:rPr lang="hi-IN" sz="20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सभी प्रकार की प्रमाणित प्रतियों को एक मॉड्यूल में सम्मिलित किया गया है </a:t>
                      </a:r>
                      <a:endParaRPr lang="en-US" sz="200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hi-IN" sz="20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सभी प्रकार की प्रमाणित प्रतियों के लिए अलग-अलग मॉड्यूल है </a:t>
                      </a:r>
                      <a:endParaRPr lang="en-US" sz="200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6292">
                <a:tc>
                  <a:txBody>
                    <a:bodyPr/>
                    <a:lstStyle/>
                    <a:p>
                      <a:pPr algn="l"/>
                      <a:r>
                        <a:rPr lang="en-US" sz="2000" dirty="0" err="1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WhatsApp</a:t>
                      </a:r>
                      <a:r>
                        <a:rPr lang="hi-IN" sz="20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पर प्रमाणित प्रतियों को प्राप्त करने की सुविधा </a:t>
                      </a:r>
                      <a:endParaRPr lang="en-US" sz="200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hi-IN" sz="20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कोई सुविधा नहीं है </a:t>
                      </a:r>
                      <a:endParaRPr lang="en-US" sz="200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2420">
                <a:tc>
                  <a:txBody>
                    <a:bodyPr/>
                    <a:lstStyle/>
                    <a:p>
                      <a:pPr algn="l"/>
                      <a:r>
                        <a:rPr lang="hi-IN" sz="20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आधार इन्टीग्रेसन के लिए इंटरफ़ेस सुविधा </a:t>
                      </a:r>
                      <a:endParaRPr lang="en-US" sz="200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i-IN" sz="20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कोई सुविधा नहीं है </a:t>
                      </a:r>
                      <a:endParaRPr lang="en-US" sz="200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  <a:p>
                      <a:pPr algn="l"/>
                      <a:endParaRPr lang="en-US" sz="200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32420">
                <a:tc>
                  <a:txBody>
                    <a:bodyPr/>
                    <a:lstStyle/>
                    <a:p>
                      <a:pPr algn="l"/>
                      <a:r>
                        <a:rPr lang="hi-IN" sz="20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आवेदन जमा करने और पूर्ण होने पर एसएमएस/व्हाट्सएप पर सूचना सुविधा </a:t>
                      </a:r>
                      <a:endParaRPr lang="en-US" sz="200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i-IN" sz="20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कोई सुविधा नहीं है </a:t>
                      </a:r>
                      <a:endParaRPr lang="en-US" sz="200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  <a:p>
                      <a:pPr algn="l"/>
                      <a:endParaRPr lang="en-US" sz="200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32420">
                <a:tc>
                  <a:txBody>
                    <a:bodyPr/>
                    <a:lstStyle/>
                    <a:p>
                      <a:pPr algn="l"/>
                      <a:r>
                        <a:rPr lang="hi-IN" sz="20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आधार/समग्र/मोबाइल ओटीपी प्रमाणीकरण/ईकेवाईसी सुविधा</a:t>
                      </a:r>
                      <a:endParaRPr lang="en-US" sz="200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i-IN" sz="20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कोई सुविधा नहीं है </a:t>
                      </a:r>
                      <a:endParaRPr lang="en-US" sz="200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  <a:p>
                      <a:pPr algn="l"/>
                      <a:endParaRPr lang="en-US" sz="200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324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i-IN" sz="2000" kern="1200" baseline="0" dirty="0">
                          <a:solidFill>
                            <a:schemeClr val="dk1"/>
                          </a:solidFill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पोर्टल पर उपलब्ध सेवाओं के भुगतान हेतु </a:t>
                      </a:r>
                      <a:r>
                        <a:rPr lang="hi-IN" sz="2000" kern="1200" dirty="0">
                          <a:solidFill>
                            <a:schemeClr val="dk1"/>
                          </a:solidFill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उपयोगी विकल्पों के साथ वन टाइम पेमेंट गेटवे विकसित किया गया है </a:t>
                      </a:r>
                      <a:endParaRPr lang="en-US" sz="2000" kern="1200" dirty="0">
                        <a:solidFill>
                          <a:schemeClr val="dk1"/>
                        </a:solidFill>
                        <a:latin typeface="Poppins" panose="00000500000000000000" pitchFamily="2" charset="0"/>
                        <a:ea typeface="+mn-ea"/>
                        <a:cs typeface="Poppins" panose="00000500000000000000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hi-IN" sz="2000" kern="1200" dirty="0">
                          <a:solidFill>
                            <a:schemeClr val="dk1"/>
                          </a:solidFill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फण्ड वालेट आधारित सीमित 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 </a:t>
                      </a:r>
                      <a:r>
                        <a:rPr lang="hi-IN" sz="2000" kern="1200" dirty="0">
                          <a:solidFill>
                            <a:schemeClr val="dk1"/>
                          </a:solidFill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सुविधा उपलब्ध है </a:t>
                      </a:r>
                      <a:endParaRPr lang="en-US" sz="2000" kern="1200" dirty="0">
                        <a:solidFill>
                          <a:schemeClr val="dk1"/>
                        </a:solidFill>
                        <a:latin typeface="Poppins" panose="00000500000000000000" pitchFamily="2" charset="0"/>
                        <a:ea typeface="+mn-ea"/>
                        <a:cs typeface="Poppins" panose="000005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9294497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id" hidden="1"/>
          <p:cNvGrpSpPr/>
          <p:nvPr>
            <p:custDataLst>
              <p:tags r:id="rId2"/>
            </p:custDataLst>
          </p:nvPr>
        </p:nvGrpSpPr>
        <p:grpSpPr>
          <a:xfrm>
            <a:off x="590911" y="540572"/>
            <a:ext cx="10958239" cy="6043108"/>
            <a:chOff x="530352" y="612648"/>
            <a:chExt cx="8997696" cy="6848856"/>
          </a:xfrm>
        </p:grpSpPr>
        <p:grpSp>
          <p:nvGrpSpPr>
            <p:cNvPr id="3" name="Group 3" hidden="1"/>
            <p:cNvGrpSpPr/>
            <p:nvPr/>
          </p:nvGrpSpPr>
          <p:grpSpPr>
            <a:xfrm>
              <a:off x="530352" y="7159752"/>
              <a:ext cx="8997696" cy="301752"/>
              <a:chOff x="530352" y="7159752"/>
              <a:chExt cx="8997696" cy="301752"/>
            </a:xfrm>
          </p:grpSpPr>
          <p:sp>
            <p:nvSpPr>
              <p:cNvPr id="51" name="Footer block" hidden="1"/>
              <p:cNvSpPr>
                <a:spLocks noChangeArrowheads="1"/>
              </p:cNvSpPr>
              <p:nvPr/>
            </p:nvSpPr>
            <p:spPr bwMode="gray">
              <a:xfrm>
                <a:off x="6629400" y="7159752"/>
                <a:ext cx="2898648" cy="301752"/>
              </a:xfrm>
              <a:prstGeom prst="rect">
                <a:avLst/>
              </a:prstGeom>
              <a:solidFill>
                <a:srgbClr val="CCFFFF">
                  <a:alpha val="25000"/>
                </a:srgbClr>
              </a:solidFill>
              <a:ln w="6350" cap="rnd">
                <a:solidFill>
                  <a:srgbClr val="CCFFFF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52" name="Footer block" hidden="1"/>
              <p:cNvSpPr>
                <a:spLocks noChangeArrowheads="1"/>
              </p:cNvSpPr>
              <p:nvPr/>
            </p:nvSpPr>
            <p:spPr bwMode="gray">
              <a:xfrm>
                <a:off x="3584448" y="7159752"/>
                <a:ext cx="2898648" cy="301752"/>
              </a:xfrm>
              <a:prstGeom prst="rect">
                <a:avLst/>
              </a:prstGeom>
              <a:solidFill>
                <a:srgbClr val="CCFFFF">
                  <a:alpha val="25000"/>
                </a:srgbClr>
              </a:solidFill>
              <a:ln w="6350" cap="rnd">
                <a:solidFill>
                  <a:srgbClr val="CCFFFF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53" name="Footer block" hidden="1"/>
              <p:cNvSpPr>
                <a:spLocks noChangeArrowheads="1"/>
              </p:cNvSpPr>
              <p:nvPr/>
            </p:nvSpPr>
            <p:spPr bwMode="gray">
              <a:xfrm>
                <a:off x="530352" y="7159752"/>
                <a:ext cx="2898648" cy="301752"/>
              </a:xfrm>
              <a:prstGeom prst="rect">
                <a:avLst/>
              </a:prstGeom>
              <a:solidFill>
                <a:srgbClr val="CCFFFF">
                  <a:alpha val="25000"/>
                </a:srgbClr>
              </a:solidFill>
              <a:ln w="6350" cap="rnd">
                <a:solidFill>
                  <a:srgbClr val="CCFFFF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4" name="Group 4" hidden="1"/>
            <p:cNvGrpSpPr/>
            <p:nvPr/>
          </p:nvGrpSpPr>
          <p:grpSpPr>
            <a:xfrm>
              <a:off x="530352" y="1066800"/>
              <a:ext cx="8997696" cy="835152"/>
              <a:chOff x="530352" y="1066800"/>
              <a:chExt cx="8997696" cy="835152"/>
            </a:xfrm>
          </p:grpSpPr>
          <p:sp>
            <p:nvSpPr>
              <p:cNvPr id="49" name="Title block" hidden="1"/>
              <p:cNvSpPr>
                <a:spLocks noChangeArrowheads="1"/>
              </p:cNvSpPr>
              <p:nvPr/>
            </p:nvSpPr>
            <p:spPr bwMode="gray">
              <a:xfrm>
                <a:off x="5102352" y="1066800"/>
                <a:ext cx="4425696" cy="832104"/>
              </a:xfrm>
              <a:prstGeom prst="rect">
                <a:avLst/>
              </a:prstGeom>
              <a:solidFill>
                <a:srgbClr val="FCC3D7">
                  <a:alpha val="25000"/>
                </a:srgbClr>
              </a:solidFill>
              <a:ln w="6350" cap="rnd">
                <a:solidFill>
                  <a:srgbClr val="FCC3D7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50" name="Title block" hidden="1"/>
              <p:cNvSpPr>
                <a:spLocks noChangeArrowheads="1"/>
              </p:cNvSpPr>
              <p:nvPr/>
            </p:nvSpPr>
            <p:spPr bwMode="gray">
              <a:xfrm>
                <a:off x="530352" y="1069848"/>
                <a:ext cx="4425696" cy="832104"/>
              </a:xfrm>
              <a:prstGeom prst="rect">
                <a:avLst/>
              </a:prstGeom>
              <a:solidFill>
                <a:srgbClr val="FCC3D7">
                  <a:alpha val="25000"/>
                </a:srgbClr>
              </a:solidFill>
              <a:ln w="6350" cap="rnd">
                <a:solidFill>
                  <a:srgbClr val="FCC3D7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sp>
          <p:nvSpPr>
            <p:cNvPr id="6" name="Header block" hidden="1"/>
            <p:cNvSpPr>
              <a:spLocks noChangeArrowheads="1"/>
            </p:cNvSpPr>
            <p:nvPr/>
          </p:nvSpPr>
          <p:spPr bwMode="gray">
            <a:xfrm>
              <a:off x="530352" y="612648"/>
              <a:ext cx="8988552" cy="228600"/>
            </a:xfrm>
            <a:prstGeom prst="rect">
              <a:avLst/>
            </a:prstGeom>
            <a:solidFill>
              <a:srgbClr val="CCFFFF">
                <a:alpha val="25000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 defTabSz="707409">
                <a:buSzPct val="90000"/>
                <a:defRPr/>
              </a:pPr>
              <a:endParaRPr lang="en-GB" sz="1235" dirty="0">
                <a:solidFill>
                  <a:srgbClr val="821A1A"/>
                </a:solidFill>
                <a:latin typeface="Arial"/>
                <a:cs typeface="Arial" charset="0"/>
              </a:endParaRPr>
            </a:p>
          </p:txBody>
        </p:sp>
        <p:grpSp>
          <p:nvGrpSpPr>
            <p:cNvPr id="5" name="Group 600" hidden="1"/>
            <p:cNvGrpSpPr/>
            <p:nvPr/>
          </p:nvGrpSpPr>
          <p:grpSpPr>
            <a:xfrm>
              <a:off x="533400" y="6245352"/>
              <a:ext cx="8994648" cy="688848"/>
              <a:chOff x="533400" y="6013704"/>
              <a:chExt cx="8994648" cy="688848"/>
            </a:xfrm>
          </p:grpSpPr>
          <p:sp>
            <p:nvSpPr>
              <p:cNvPr id="43" name="Content block 606" hidden="1"/>
              <p:cNvSpPr>
                <a:spLocks noChangeArrowheads="1"/>
              </p:cNvSpPr>
              <p:nvPr/>
            </p:nvSpPr>
            <p:spPr bwMode="gray">
              <a:xfrm>
                <a:off x="8156448" y="60137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4" name="Content block 605" hidden="1"/>
              <p:cNvSpPr>
                <a:spLocks noChangeArrowheads="1"/>
              </p:cNvSpPr>
              <p:nvPr/>
            </p:nvSpPr>
            <p:spPr bwMode="gray">
              <a:xfrm>
                <a:off x="6631840" y="60137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5" name="Content block 604" hidden="1"/>
              <p:cNvSpPr>
                <a:spLocks noChangeArrowheads="1"/>
              </p:cNvSpPr>
              <p:nvPr/>
            </p:nvSpPr>
            <p:spPr bwMode="gray">
              <a:xfrm>
                <a:off x="510723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6" name="Content block 603" hidden="1"/>
              <p:cNvSpPr>
                <a:spLocks noChangeArrowheads="1"/>
              </p:cNvSpPr>
              <p:nvPr/>
            </p:nvSpPr>
            <p:spPr bwMode="gray">
              <a:xfrm>
                <a:off x="358262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7" name="Content block 602" hidden="1"/>
              <p:cNvSpPr>
                <a:spLocks noChangeArrowheads="1"/>
              </p:cNvSpPr>
              <p:nvPr/>
            </p:nvSpPr>
            <p:spPr bwMode="gray">
              <a:xfrm>
                <a:off x="205801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8" name="Content block 601" hidden="1"/>
              <p:cNvSpPr>
                <a:spLocks noChangeArrowheads="1"/>
              </p:cNvSpPr>
              <p:nvPr/>
            </p:nvSpPr>
            <p:spPr bwMode="gray">
              <a:xfrm>
                <a:off x="53340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7" name="Group 500" hidden="1"/>
            <p:cNvGrpSpPr/>
            <p:nvPr/>
          </p:nvGrpSpPr>
          <p:grpSpPr>
            <a:xfrm>
              <a:off x="533400" y="5407152"/>
              <a:ext cx="8994648" cy="688848"/>
              <a:chOff x="533400" y="5026152"/>
              <a:chExt cx="8994648" cy="688848"/>
            </a:xfrm>
          </p:grpSpPr>
          <p:sp>
            <p:nvSpPr>
              <p:cNvPr id="37" name="Content block 506" hidden="1"/>
              <p:cNvSpPr>
                <a:spLocks noChangeArrowheads="1"/>
              </p:cNvSpPr>
              <p:nvPr/>
            </p:nvSpPr>
            <p:spPr bwMode="gray">
              <a:xfrm>
                <a:off x="8156448" y="50261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8" name="Content block 505" hidden="1"/>
              <p:cNvSpPr>
                <a:spLocks noChangeArrowheads="1"/>
              </p:cNvSpPr>
              <p:nvPr/>
            </p:nvSpPr>
            <p:spPr bwMode="gray">
              <a:xfrm>
                <a:off x="6631840" y="50261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9" name="Content block 504" hidden="1"/>
              <p:cNvSpPr>
                <a:spLocks noChangeArrowheads="1"/>
              </p:cNvSpPr>
              <p:nvPr/>
            </p:nvSpPr>
            <p:spPr bwMode="gray">
              <a:xfrm>
                <a:off x="510723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0" name="Content block 503" hidden="1"/>
              <p:cNvSpPr>
                <a:spLocks noChangeArrowheads="1"/>
              </p:cNvSpPr>
              <p:nvPr/>
            </p:nvSpPr>
            <p:spPr bwMode="gray">
              <a:xfrm>
                <a:off x="358262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1" name="Content block 502" hidden="1"/>
              <p:cNvSpPr>
                <a:spLocks noChangeArrowheads="1"/>
              </p:cNvSpPr>
              <p:nvPr/>
            </p:nvSpPr>
            <p:spPr bwMode="gray">
              <a:xfrm>
                <a:off x="205801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2" name="Content block 501" hidden="1"/>
              <p:cNvSpPr>
                <a:spLocks noChangeArrowheads="1"/>
              </p:cNvSpPr>
              <p:nvPr/>
            </p:nvSpPr>
            <p:spPr bwMode="gray">
              <a:xfrm>
                <a:off x="53340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8" name="Group 400" hidden="1"/>
            <p:cNvGrpSpPr/>
            <p:nvPr/>
          </p:nvGrpSpPr>
          <p:grpSpPr>
            <a:xfrm>
              <a:off x="533400" y="4568952"/>
              <a:ext cx="8994648" cy="688848"/>
              <a:chOff x="533400" y="4038600"/>
              <a:chExt cx="8994648" cy="688848"/>
            </a:xfrm>
          </p:grpSpPr>
          <p:sp>
            <p:nvSpPr>
              <p:cNvPr id="31" name="Content block 406" hidden="1"/>
              <p:cNvSpPr>
                <a:spLocks noChangeArrowheads="1"/>
              </p:cNvSpPr>
              <p:nvPr/>
            </p:nvSpPr>
            <p:spPr bwMode="gray">
              <a:xfrm>
                <a:off x="8156448" y="40386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2" name="Content block 405" hidden="1"/>
              <p:cNvSpPr>
                <a:spLocks noChangeArrowheads="1"/>
              </p:cNvSpPr>
              <p:nvPr/>
            </p:nvSpPr>
            <p:spPr bwMode="gray">
              <a:xfrm>
                <a:off x="6631840" y="40386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3" name="Content block 404" hidden="1"/>
              <p:cNvSpPr>
                <a:spLocks noChangeArrowheads="1"/>
              </p:cNvSpPr>
              <p:nvPr/>
            </p:nvSpPr>
            <p:spPr bwMode="gray">
              <a:xfrm>
                <a:off x="510723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4" name="Content block 403" hidden="1"/>
              <p:cNvSpPr>
                <a:spLocks noChangeArrowheads="1"/>
              </p:cNvSpPr>
              <p:nvPr/>
            </p:nvSpPr>
            <p:spPr bwMode="gray">
              <a:xfrm>
                <a:off x="358262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5" name="Content block 402" hidden="1"/>
              <p:cNvSpPr>
                <a:spLocks noChangeArrowheads="1"/>
              </p:cNvSpPr>
              <p:nvPr/>
            </p:nvSpPr>
            <p:spPr bwMode="gray">
              <a:xfrm>
                <a:off x="205801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6" name="Content block 401" hidden="1"/>
              <p:cNvSpPr>
                <a:spLocks noChangeArrowheads="1"/>
              </p:cNvSpPr>
              <p:nvPr/>
            </p:nvSpPr>
            <p:spPr bwMode="gray">
              <a:xfrm>
                <a:off x="53340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9" name="Group 300" hidden="1"/>
            <p:cNvGrpSpPr/>
            <p:nvPr/>
          </p:nvGrpSpPr>
          <p:grpSpPr>
            <a:xfrm>
              <a:off x="533400" y="3730752"/>
              <a:ext cx="8994648" cy="688848"/>
              <a:chOff x="533400" y="3041904"/>
              <a:chExt cx="8994648" cy="688848"/>
            </a:xfrm>
          </p:grpSpPr>
          <p:sp>
            <p:nvSpPr>
              <p:cNvPr id="25" name="Content block 306" hidden="1"/>
              <p:cNvSpPr>
                <a:spLocks noChangeArrowheads="1"/>
              </p:cNvSpPr>
              <p:nvPr/>
            </p:nvSpPr>
            <p:spPr bwMode="gray">
              <a:xfrm>
                <a:off x="8156448" y="30419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6" name="Content block 305" hidden="1"/>
              <p:cNvSpPr>
                <a:spLocks noChangeArrowheads="1"/>
              </p:cNvSpPr>
              <p:nvPr/>
            </p:nvSpPr>
            <p:spPr bwMode="gray">
              <a:xfrm>
                <a:off x="6631840" y="30419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7" name="Content block 304" hidden="1"/>
              <p:cNvSpPr>
                <a:spLocks noChangeArrowheads="1"/>
              </p:cNvSpPr>
              <p:nvPr/>
            </p:nvSpPr>
            <p:spPr bwMode="gray">
              <a:xfrm>
                <a:off x="510723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8" name="Content block 303" hidden="1"/>
              <p:cNvSpPr>
                <a:spLocks noChangeArrowheads="1"/>
              </p:cNvSpPr>
              <p:nvPr/>
            </p:nvSpPr>
            <p:spPr bwMode="gray">
              <a:xfrm>
                <a:off x="358262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9" name="Content block 302" hidden="1"/>
              <p:cNvSpPr>
                <a:spLocks noChangeArrowheads="1"/>
              </p:cNvSpPr>
              <p:nvPr/>
            </p:nvSpPr>
            <p:spPr bwMode="gray">
              <a:xfrm>
                <a:off x="205801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0" name="Content block 301" hidden="1"/>
              <p:cNvSpPr>
                <a:spLocks noChangeArrowheads="1"/>
              </p:cNvSpPr>
              <p:nvPr/>
            </p:nvSpPr>
            <p:spPr bwMode="gray">
              <a:xfrm>
                <a:off x="53340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10" name="Group 200" hidden="1"/>
            <p:cNvGrpSpPr/>
            <p:nvPr/>
          </p:nvGrpSpPr>
          <p:grpSpPr>
            <a:xfrm>
              <a:off x="533400" y="2892552"/>
              <a:ext cx="8994648" cy="688848"/>
              <a:chOff x="533400" y="1066800"/>
              <a:chExt cx="8994648" cy="688848"/>
            </a:xfrm>
          </p:grpSpPr>
          <p:sp>
            <p:nvSpPr>
              <p:cNvPr id="19" name="Content block 206" hidden="1"/>
              <p:cNvSpPr>
                <a:spLocks noChangeArrowheads="1"/>
              </p:cNvSpPr>
              <p:nvPr/>
            </p:nvSpPr>
            <p:spPr bwMode="gray">
              <a:xfrm>
                <a:off x="8156448" y="10668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0" name="Content block 205" hidden="1"/>
              <p:cNvSpPr>
                <a:spLocks noChangeArrowheads="1"/>
              </p:cNvSpPr>
              <p:nvPr/>
            </p:nvSpPr>
            <p:spPr bwMode="gray">
              <a:xfrm>
                <a:off x="6631840" y="10668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1" name="Content block 204" hidden="1"/>
              <p:cNvSpPr>
                <a:spLocks noChangeArrowheads="1"/>
              </p:cNvSpPr>
              <p:nvPr/>
            </p:nvSpPr>
            <p:spPr bwMode="gray">
              <a:xfrm>
                <a:off x="510723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2" name="Content block 203" hidden="1"/>
              <p:cNvSpPr>
                <a:spLocks noChangeArrowheads="1"/>
              </p:cNvSpPr>
              <p:nvPr/>
            </p:nvSpPr>
            <p:spPr bwMode="gray">
              <a:xfrm>
                <a:off x="358262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3" name="Content block 202" hidden="1"/>
              <p:cNvSpPr>
                <a:spLocks noChangeArrowheads="1"/>
              </p:cNvSpPr>
              <p:nvPr/>
            </p:nvSpPr>
            <p:spPr bwMode="gray">
              <a:xfrm>
                <a:off x="205801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4" name="Content block 201" hidden="1"/>
              <p:cNvSpPr>
                <a:spLocks noChangeArrowheads="1"/>
              </p:cNvSpPr>
              <p:nvPr/>
            </p:nvSpPr>
            <p:spPr bwMode="gray">
              <a:xfrm>
                <a:off x="53340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11" name="Group 100" hidden="1"/>
            <p:cNvGrpSpPr/>
            <p:nvPr/>
          </p:nvGrpSpPr>
          <p:grpSpPr>
            <a:xfrm>
              <a:off x="533400" y="2054352"/>
              <a:ext cx="8994648" cy="688848"/>
              <a:chOff x="533400" y="2054352"/>
              <a:chExt cx="8994648" cy="688848"/>
            </a:xfrm>
          </p:grpSpPr>
          <p:sp>
            <p:nvSpPr>
              <p:cNvPr id="13" name="Content block 106" hidden="1"/>
              <p:cNvSpPr>
                <a:spLocks noChangeArrowheads="1"/>
              </p:cNvSpPr>
              <p:nvPr/>
            </p:nvSpPr>
            <p:spPr bwMode="gray">
              <a:xfrm>
                <a:off x="8156448" y="20543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4" name="Content block 105" hidden="1"/>
              <p:cNvSpPr>
                <a:spLocks noChangeArrowheads="1"/>
              </p:cNvSpPr>
              <p:nvPr/>
            </p:nvSpPr>
            <p:spPr bwMode="gray">
              <a:xfrm>
                <a:off x="6631840" y="20543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5" name="Content block 104" hidden="1"/>
              <p:cNvSpPr>
                <a:spLocks noChangeArrowheads="1"/>
              </p:cNvSpPr>
              <p:nvPr/>
            </p:nvSpPr>
            <p:spPr bwMode="gray">
              <a:xfrm>
                <a:off x="510723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6" name="Content block 103" hidden="1"/>
              <p:cNvSpPr>
                <a:spLocks noChangeArrowheads="1"/>
              </p:cNvSpPr>
              <p:nvPr/>
            </p:nvSpPr>
            <p:spPr bwMode="gray">
              <a:xfrm>
                <a:off x="358262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7" name="Content block 102" hidden="1"/>
              <p:cNvSpPr>
                <a:spLocks noChangeArrowheads="1"/>
              </p:cNvSpPr>
              <p:nvPr/>
            </p:nvSpPr>
            <p:spPr bwMode="gray">
              <a:xfrm>
                <a:off x="205801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" name="Content block 101" hidden="1"/>
              <p:cNvSpPr>
                <a:spLocks noChangeArrowheads="1"/>
              </p:cNvSpPr>
              <p:nvPr/>
            </p:nvSpPr>
            <p:spPr bwMode="gray">
              <a:xfrm>
                <a:off x="53340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</p:grpSp>
      <p:sp>
        <p:nvSpPr>
          <p:cNvPr id="54" name="Section Header" hidden="1"/>
          <p:cNvSpPr txBox="1"/>
          <p:nvPr>
            <p:custDataLst>
              <p:tags r:id="rId3"/>
            </p:custDataLst>
          </p:nvPr>
        </p:nvSpPr>
        <p:spPr>
          <a:xfrm>
            <a:off x="590911" y="621254"/>
            <a:ext cx="3695552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defTabSz="899010"/>
            <a:r>
              <a:rPr lang="en-US" sz="794" noProof="1">
                <a:solidFill>
                  <a:srgbClr val="000000"/>
                </a:solidFill>
                <a:latin typeface="Arial"/>
              </a:rPr>
              <a:t>-1 </a:t>
            </a:r>
            <a:endParaRPr lang="en-GB" sz="794" noProof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age Number"/>
          <p:cNvSpPr txBox="1"/>
          <p:nvPr>
            <p:custDataLst>
              <p:tags r:id="rId4"/>
            </p:custDataLst>
          </p:nvPr>
        </p:nvSpPr>
        <p:spPr>
          <a:xfrm>
            <a:off x="11151579" y="6049973"/>
            <a:ext cx="387927" cy="12220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r" defTabSz="899010"/>
            <a:r>
              <a:rPr lang="en-GB" sz="794">
                <a:solidFill>
                  <a:srgbClr val="000000"/>
                </a:solidFill>
                <a:latin typeface="Arial"/>
                <a:cs typeface="Arial" pitchFamily="34" charset="0"/>
              </a:rPr>
              <a:t>2</a:t>
            </a:r>
            <a:endParaRPr lang="en-GB" sz="794" dirty="0">
              <a:solidFill>
                <a:srgbClr val="000000"/>
              </a:solidFill>
              <a:latin typeface="Arial"/>
              <a:cs typeface="Arial" pitchFamily="34" charset="0"/>
            </a:endParaRPr>
          </a:p>
        </p:txBody>
      </p:sp>
      <p:sp>
        <p:nvSpPr>
          <p:cNvPr id="58" name="Section Footer"/>
          <p:cNvSpPr txBox="1"/>
          <p:nvPr>
            <p:custDataLst>
              <p:tags r:id="rId5"/>
            </p:custDataLst>
          </p:nvPr>
        </p:nvSpPr>
        <p:spPr>
          <a:xfrm>
            <a:off x="589520" y="6049965"/>
            <a:ext cx="2557631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pPr defTabSz="899010"/>
            <a:endParaRPr lang="en-GB" sz="794" noProof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2" name="Freeform 5014"/>
          <p:cNvSpPr>
            <a:spLocks noEditPoints="1"/>
          </p:cNvSpPr>
          <p:nvPr/>
        </p:nvSpPr>
        <p:spPr bwMode="auto">
          <a:xfrm>
            <a:off x="65428" y="2693054"/>
            <a:ext cx="432639" cy="303721"/>
          </a:xfrm>
          <a:custGeom>
            <a:avLst/>
            <a:gdLst>
              <a:gd name="T0" fmla="*/ 360 w 360"/>
              <a:gd name="T1" fmla="*/ 256 h 278"/>
              <a:gd name="T2" fmla="*/ 360 w 360"/>
              <a:gd name="T3" fmla="*/ 252 h 278"/>
              <a:gd name="T4" fmla="*/ 358 w 360"/>
              <a:gd name="T5" fmla="*/ 252 h 278"/>
              <a:gd name="T6" fmla="*/ 318 w 360"/>
              <a:gd name="T7" fmla="*/ 200 h 278"/>
              <a:gd name="T8" fmla="*/ 314 w 360"/>
              <a:gd name="T9" fmla="*/ 198 h 278"/>
              <a:gd name="T10" fmla="*/ 50 w 360"/>
              <a:gd name="T11" fmla="*/ 196 h 278"/>
              <a:gd name="T12" fmla="*/ 46 w 360"/>
              <a:gd name="T13" fmla="*/ 198 h 278"/>
              <a:gd name="T14" fmla="*/ 2 w 360"/>
              <a:gd name="T15" fmla="*/ 250 h 278"/>
              <a:gd name="T16" fmla="*/ 2 w 360"/>
              <a:gd name="T17" fmla="*/ 252 h 278"/>
              <a:gd name="T18" fmla="*/ 0 w 360"/>
              <a:gd name="T19" fmla="*/ 252 h 278"/>
              <a:gd name="T20" fmla="*/ 0 w 360"/>
              <a:gd name="T21" fmla="*/ 256 h 278"/>
              <a:gd name="T22" fmla="*/ 0 w 360"/>
              <a:gd name="T23" fmla="*/ 256 h 278"/>
              <a:gd name="T24" fmla="*/ 0 w 360"/>
              <a:gd name="T25" fmla="*/ 268 h 278"/>
              <a:gd name="T26" fmla="*/ 4 w 360"/>
              <a:gd name="T27" fmla="*/ 276 h 278"/>
              <a:gd name="T28" fmla="*/ 10 w 360"/>
              <a:gd name="T29" fmla="*/ 278 h 278"/>
              <a:gd name="T30" fmla="*/ 350 w 360"/>
              <a:gd name="T31" fmla="*/ 278 h 278"/>
              <a:gd name="T32" fmla="*/ 356 w 360"/>
              <a:gd name="T33" fmla="*/ 276 h 278"/>
              <a:gd name="T34" fmla="*/ 360 w 360"/>
              <a:gd name="T35" fmla="*/ 268 h 278"/>
              <a:gd name="T36" fmla="*/ 360 w 360"/>
              <a:gd name="T37" fmla="*/ 256 h 278"/>
              <a:gd name="T38" fmla="*/ 360 w 360"/>
              <a:gd name="T39" fmla="*/ 256 h 278"/>
              <a:gd name="T40" fmla="*/ 146 w 360"/>
              <a:gd name="T41" fmla="*/ 234 h 278"/>
              <a:gd name="T42" fmla="*/ 226 w 360"/>
              <a:gd name="T43" fmla="*/ 254 h 278"/>
              <a:gd name="T44" fmla="*/ 338 w 360"/>
              <a:gd name="T45" fmla="*/ 268 h 278"/>
              <a:gd name="T46" fmla="*/ 334 w 360"/>
              <a:gd name="T47" fmla="*/ 270 h 278"/>
              <a:gd name="T48" fmla="*/ 332 w 360"/>
              <a:gd name="T49" fmla="*/ 270 h 278"/>
              <a:gd name="T50" fmla="*/ 326 w 360"/>
              <a:gd name="T51" fmla="*/ 268 h 278"/>
              <a:gd name="T52" fmla="*/ 324 w 360"/>
              <a:gd name="T53" fmla="*/ 262 h 278"/>
              <a:gd name="T54" fmla="*/ 326 w 360"/>
              <a:gd name="T55" fmla="*/ 256 h 278"/>
              <a:gd name="T56" fmla="*/ 328 w 360"/>
              <a:gd name="T57" fmla="*/ 256 h 278"/>
              <a:gd name="T58" fmla="*/ 334 w 360"/>
              <a:gd name="T59" fmla="*/ 256 h 278"/>
              <a:gd name="T60" fmla="*/ 338 w 360"/>
              <a:gd name="T61" fmla="*/ 256 h 278"/>
              <a:gd name="T62" fmla="*/ 340 w 360"/>
              <a:gd name="T63" fmla="*/ 262 h 278"/>
              <a:gd name="T64" fmla="*/ 340 w 360"/>
              <a:gd name="T65" fmla="*/ 266 h 278"/>
              <a:gd name="T66" fmla="*/ 338 w 360"/>
              <a:gd name="T67" fmla="*/ 268 h 278"/>
              <a:gd name="T68" fmla="*/ 306 w 360"/>
              <a:gd name="T69" fmla="*/ 184 h 278"/>
              <a:gd name="T70" fmla="*/ 310 w 360"/>
              <a:gd name="T71" fmla="*/ 184 h 278"/>
              <a:gd name="T72" fmla="*/ 318 w 360"/>
              <a:gd name="T73" fmla="*/ 178 h 278"/>
              <a:gd name="T74" fmla="*/ 318 w 360"/>
              <a:gd name="T75" fmla="*/ 12 h 278"/>
              <a:gd name="T76" fmla="*/ 318 w 360"/>
              <a:gd name="T77" fmla="*/ 6 h 278"/>
              <a:gd name="T78" fmla="*/ 310 w 360"/>
              <a:gd name="T79" fmla="*/ 0 h 278"/>
              <a:gd name="T80" fmla="*/ 54 w 360"/>
              <a:gd name="T81" fmla="*/ 0 h 278"/>
              <a:gd name="T82" fmla="*/ 50 w 360"/>
              <a:gd name="T83" fmla="*/ 0 h 278"/>
              <a:gd name="T84" fmla="*/ 42 w 360"/>
              <a:gd name="T85" fmla="*/ 6 h 278"/>
              <a:gd name="T86" fmla="*/ 42 w 360"/>
              <a:gd name="T87" fmla="*/ 172 h 278"/>
              <a:gd name="T88" fmla="*/ 42 w 360"/>
              <a:gd name="T89" fmla="*/ 178 h 278"/>
              <a:gd name="T90" fmla="*/ 50 w 360"/>
              <a:gd name="T91" fmla="*/ 184 h 278"/>
              <a:gd name="T92" fmla="*/ 54 w 360"/>
              <a:gd name="T93" fmla="*/ 184 h 278"/>
              <a:gd name="T94" fmla="*/ 294 w 360"/>
              <a:gd name="T95" fmla="*/ 24 h 278"/>
              <a:gd name="T96" fmla="*/ 66 w 360"/>
              <a:gd name="T97" fmla="*/ 160 h 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60" h="278">
                <a:moveTo>
                  <a:pt x="360" y="256"/>
                </a:moveTo>
                <a:lnTo>
                  <a:pt x="360" y="256"/>
                </a:lnTo>
                <a:lnTo>
                  <a:pt x="360" y="252"/>
                </a:lnTo>
                <a:lnTo>
                  <a:pt x="360" y="252"/>
                </a:lnTo>
                <a:lnTo>
                  <a:pt x="358" y="252"/>
                </a:lnTo>
                <a:lnTo>
                  <a:pt x="358" y="252"/>
                </a:lnTo>
                <a:lnTo>
                  <a:pt x="358" y="250"/>
                </a:lnTo>
                <a:lnTo>
                  <a:pt x="318" y="200"/>
                </a:lnTo>
                <a:lnTo>
                  <a:pt x="318" y="200"/>
                </a:lnTo>
                <a:lnTo>
                  <a:pt x="314" y="198"/>
                </a:lnTo>
                <a:lnTo>
                  <a:pt x="310" y="196"/>
                </a:lnTo>
                <a:lnTo>
                  <a:pt x="50" y="196"/>
                </a:lnTo>
                <a:lnTo>
                  <a:pt x="50" y="196"/>
                </a:lnTo>
                <a:lnTo>
                  <a:pt x="46" y="198"/>
                </a:lnTo>
                <a:lnTo>
                  <a:pt x="42" y="200"/>
                </a:lnTo>
                <a:lnTo>
                  <a:pt x="2" y="250"/>
                </a:lnTo>
                <a:lnTo>
                  <a:pt x="2" y="250"/>
                </a:lnTo>
                <a:lnTo>
                  <a:pt x="2" y="252"/>
                </a:lnTo>
                <a:lnTo>
                  <a:pt x="2" y="252"/>
                </a:lnTo>
                <a:lnTo>
                  <a:pt x="0" y="252"/>
                </a:lnTo>
                <a:lnTo>
                  <a:pt x="0" y="252"/>
                </a:lnTo>
                <a:lnTo>
                  <a:pt x="0" y="256"/>
                </a:lnTo>
                <a:lnTo>
                  <a:pt x="0" y="256"/>
                </a:lnTo>
                <a:lnTo>
                  <a:pt x="0" y="256"/>
                </a:lnTo>
                <a:lnTo>
                  <a:pt x="0" y="268"/>
                </a:lnTo>
                <a:lnTo>
                  <a:pt x="0" y="268"/>
                </a:lnTo>
                <a:lnTo>
                  <a:pt x="0" y="272"/>
                </a:lnTo>
                <a:lnTo>
                  <a:pt x="4" y="276"/>
                </a:lnTo>
                <a:lnTo>
                  <a:pt x="6" y="278"/>
                </a:lnTo>
                <a:lnTo>
                  <a:pt x="10" y="278"/>
                </a:lnTo>
                <a:lnTo>
                  <a:pt x="350" y="278"/>
                </a:lnTo>
                <a:lnTo>
                  <a:pt x="350" y="278"/>
                </a:lnTo>
                <a:lnTo>
                  <a:pt x="354" y="278"/>
                </a:lnTo>
                <a:lnTo>
                  <a:pt x="356" y="276"/>
                </a:lnTo>
                <a:lnTo>
                  <a:pt x="360" y="272"/>
                </a:lnTo>
                <a:lnTo>
                  <a:pt x="360" y="268"/>
                </a:lnTo>
                <a:lnTo>
                  <a:pt x="360" y="256"/>
                </a:lnTo>
                <a:lnTo>
                  <a:pt x="360" y="256"/>
                </a:lnTo>
                <a:lnTo>
                  <a:pt x="360" y="256"/>
                </a:lnTo>
                <a:lnTo>
                  <a:pt x="360" y="256"/>
                </a:lnTo>
                <a:close/>
                <a:moveTo>
                  <a:pt x="134" y="254"/>
                </a:moveTo>
                <a:lnTo>
                  <a:pt x="146" y="234"/>
                </a:lnTo>
                <a:lnTo>
                  <a:pt x="214" y="234"/>
                </a:lnTo>
                <a:lnTo>
                  <a:pt x="226" y="254"/>
                </a:lnTo>
                <a:lnTo>
                  <a:pt x="134" y="254"/>
                </a:lnTo>
                <a:close/>
                <a:moveTo>
                  <a:pt x="338" y="268"/>
                </a:moveTo>
                <a:lnTo>
                  <a:pt x="338" y="268"/>
                </a:lnTo>
                <a:lnTo>
                  <a:pt x="334" y="270"/>
                </a:lnTo>
                <a:lnTo>
                  <a:pt x="332" y="270"/>
                </a:lnTo>
                <a:lnTo>
                  <a:pt x="332" y="270"/>
                </a:lnTo>
                <a:lnTo>
                  <a:pt x="326" y="268"/>
                </a:lnTo>
                <a:lnTo>
                  <a:pt x="326" y="268"/>
                </a:lnTo>
                <a:lnTo>
                  <a:pt x="324" y="262"/>
                </a:lnTo>
                <a:lnTo>
                  <a:pt x="324" y="262"/>
                </a:lnTo>
                <a:lnTo>
                  <a:pt x="324" y="260"/>
                </a:lnTo>
                <a:lnTo>
                  <a:pt x="326" y="256"/>
                </a:lnTo>
                <a:lnTo>
                  <a:pt x="326" y="256"/>
                </a:lnTo>
                <a:lnTo>
                  <a:pt x="328" y="256"/>
                </a:lnTo>
                <a:lnTo>
                  <a:pt x="332" y="254"/>
                </a:lnTo>
                <a:lnTo>
                  <a:pt x="334" y="256"/>
                </a:lnTo>
                <a:lnTo>
                  <a:pt x="338" y="256"/>
                </a:lnTo>
                <a:lnTo>
                  <a:pt x="338" y="256"/>
                </a:lnTo>
                <a:lnTo>
                  <a:pt x="340" y="260"/>
                </a:lnTo>
                <a:lnTo>
                  <a:pt x="340" y="262"/>
                </a:lnTo>
                <a:lnTo>
                  <a:pt x="340" y="262"/>
                </a:lnTo>
                <a:lnTo>
                  <a:pt x="340" y="266"/>
                </a:lnTo>
                <a:lnTo>
                  <a:pt x="338" y="268"/>
                </a:lnTo>
                <a:lnTo>
                  <a:pt x="338" y="268"/>
                </a:lnTo>
                <a:close/>
                <a:moveTo>
                  <a:pt x="54" y="184"/>
                </a:moveTo>
                <a:lnTo>
                  <a:pt x="306" y="184"/>
                </a:lnTo>
                <a:lnTo>
                  <a:pt x="306" y="184"/>
                </a:lnTo>
                <a:lnTo>
                  <a:pt x="310" y="184"/>
                </a:lnTo>
                <a:lnTo>
                  <a:pt x="314" y="182"/>
                </a:lnTo>
                <a:lnTo>
                  <a:pt x="318" y="178"/>
                </a:lnTo>
                <a:lnTo>
                  <a:pt x="318" y="172"/>
                </a:lnTo>
                <a:lnTo>
                  <a:pt x="318" y="12"/>
                </a:lnTo>
                <a:lnTo>
                  <a:pt x="318" y="12"/>
                </a:lnTo>
                <a:lnTo>
                  <a:pt x="318" y="6"/>
                </a:lnTo>
                <a:lnTo>
                  <a:pt x="314" y="2"/>
                </a:lnTo>
                <a:lnTo>
                  <a:pt x="310" y="0"/>
                </a:lnTo>
                <a:lnTo>
                  <a:pt x="306" y="0"/>
                </a:lnTo>
                <a:lnTo>
                  <a:pt x="54" y="0"/>
                </a:lnTo>
                <a:lnTo>
                  <a:pt x="54" y="0"/>
                </a:lnTo>
                <a:lnTo>
                  <a:pt x="50" y="0"/>
                </a:lnTo>
                <a:lnTo>
                  <a:pt x="46" y="2"/>
                </a:lnTo>
                <a:lnTo>
                  <a:pt x="42" y="6"/>
                </a:lnTo>
                <a:lnTo>
                  <a:pt x="42" y="12"/>
                </a:lnTo>
                <a:lnTo>
                  <a:pt x="42" y="172"/>
                </a:lnTo>
                <a:lnTo>
                  <a:pt x="42" y="172"/>
                </a:lnTo>
                <a:lnTo>
                  <a:pt x="42" y="178"/>
                </a:lnTo>
                <a:lnTo>
                  <a:pt x="46" y="182"/>
                </a:lnTo>
                <a:lnTo>
                  <a:pt x="50" y="184"/>
                </a:lnTo>
                <a:lnTo>
                  <a:pt x="54" y="184"/>
                </a:lnTo>
                <a:lnTo>
                  <a:pt x="54" y="184"/>
                </a:lnTo>
                <a:close/>
                <a:moveTo>
                  <a:pt x="66" y="24"/>
                </a:moveTo>
                <a:lnTo>
                  <a:pt x="294" y="24"/>
                </a:lnTo>
                <a:lnTo>
                  <a:pt x="294" y="160"/>
                </a:lnTo>
                <a:lnTo>
                  <a:pt x="66" y="160"/>
                </a:lnTo>
                <a:lnTo>
                  <a:pt x="66" y="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82935" tIns="41468" rIns="82935" bIns="41468" numCol="1" anchor="t" anchorCtr="0" compatLnSpc="1">
            <a:prstTxWarp prst="textNoShape">
              <a:avLst/>
            </a:prstTxWarp>
          </a:bodyPr>
          <a:lstStyle/>
          <a:p>
            <a:pPr defTabSz="924073">
              <a:defRPr/>
            </a:pPr>
            <a:endParaRPr lang="en-GB" sz="1400" kern="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63" name="Title 1"/>
          <p:cNvSpPr txBox="1">
            <a:spLocks/>
          </p:cNvSpPr>
          <p:nvPr/>
        </p:nvSpPr>
        <p:spPr>
          <a:xfrm>
            <a:off x="464761" y="76200"/>
            <a:ext cx="11041439" cy="52257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899010" rtl="0" eaLnBrk="1" latinLnBrk="0" hangingPunct="1">
              <a:spcBef>
                <a:spcPct val="0"/>
              </a:spcBef>
              <a:buNone/>
              <a:defRPr sz="2824" b="1" i="1" kern="1200" cap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hi-IN" altLang="ja-JP" sz="2500" i="0" dirty="0">
                <a:latin typeface="Poppins" panose="00000500000000000000" pitchFamily="2" charset="0"/>
                <a:cs typeface="Poppins" panose="00000500000000000000" pitchFamily="2" charset="0"/>
              </a:rPr>
              <a:t>नवीन सुविधाएँ और संवर्द्धन </a:t>
            </a:r>
            <a:r>
              <a:rPr lang="en-US" altLang="ja-JP" sz="2500" i="0" dirty="0">
                <a:latin typeface="Poppins" panose="00000500000000000000" pitchFamily="2" charset="0"/>
                <a:cs typeface="Poppins" panose="00000500000000000000" pitchFamily="2" charset="0"/>
              </a:rPr>
              <a:t>:</a:t>
            </a:r>
            <a:r>
              <a:rPr lang="en-IN" altLang="ja-JP" sz="2500" i="0" dirty="0">
                <a:latin typeface="Poppins" panose="00000500000000000000" pitchFamily="2" charset="0"/>
                <a:cs typeface="Poppins" panose="00000500000000000000" pitchFamily="2" charset="0"/>
              </a:rPr>
              <a:t> 2.0 </a:t>
            </a:r>
            <a:r>
              <a:rPr lang="en-IN" altLang="ja-JP" sz="2500" i="0" dirty="0" err="1">
                <a:latin typeface="Poppins" panose="00000500000000000000" pitchFamily="2" charset="0"/>
                <a:cs typeface="Poppins" panose="00000500000000000000" pitchFamily="2" charset="0"/>
              </a:rPr>
              <a:t>vs</a:t>
            </a:r>
            <a:r>
              <a:rPr lang="en-IN" altLang="ja-JP" sz="2500" i="0" dirty="0">
                <a:latin typeface="Poppins" panose="00000500000000000000" pitchFamily="2" charset="0"/>
                <a:cs typeface="Poppins" panose="00000500000000000000" pitchFamily="2" charset="0"/>
              </a:rPr>
              <a:t> 1.0</a:t>
            </a:r>
            <a:r>
              <a:rPr lang="hi-IN" altLang="ja-JP" sz="2500" i="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IN" altLang="ja-JP" sz="2500" i="0" dirty="0">
                <a:latin typeface="Poppins" panose="00000500000000000000" pitchFamily="2" charset="0"/>
                <a:cs typeface="Poppins" panose="00000500000000000000" pitchFamily="2" charset="0"/>
              </a:rPr>
              <a:t>(</a:t>
            </a:r>
            <a:r>
              <a:rPr lang="hi-IN" altLang="ja-JP" sz="2500" i="0" dirty="0">
                <a:latin typeface="Poppins" panose="00000500000000000000" pitchFamily="2" charset="0"/>
                <a:cs typeface="Poppins" panose="00000500000000000000" pitchFamily="2" charset="0"/>
              </a:rPr>
              <a:t>विभागीय </a:t>
            </a:r>
            <a:r>
              <a:rPr lang="en-IN" altLang="ja-JP" sz="2500" i="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hi-IN" altLang="ja-JP" sz="2500" i="0" dirty="0">
                <a:latin typeface="Poppins" panose="00000500000000000000" pitchFamily="2" charset="0"/>
                <a:cs typeface="Poppins" panose="00000500000000000000" pitchFamily="2" charset="0"/>
              </a:rPr>
              <a:t>उपयोगकर्ता</a:t>
            </a:r>
            <a:r>
              <a:rPr lang="en-IN" altLang="ja-JP" sz="2500" i="0" dirty="0">
                <a:latin typeface="Poppins" panose="00000500000000000000" pitchFamily="2" charset="0"/>
                <a:cs typeface="Poppins" panose="00000500000000000000" pitchFamily="2" charset="0"/>
              </a:rPr>
              <a:t>)</a:t>
            </a:r>
            <a:endParaRPr lang="en-GB" sz="2500" i="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11345542" y="76200"/>
            <a:ext cx="723296" cy="719768"/>
          </a:xfrm>
          <a:prstGeom prst="rect">
            <a:avLst/>
          </a:prstGeom>
        </p:spPr>
      </p:pic>
      <p:sp>
        <p:nvSpPr>
          <p:cNvPr id="62" name="Rectangle 4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5" name="Rectangle 5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4" name="Rectangle 3"/>
          <p:cNvSpPr txBox="1">
            <a:spLocks noChangeArrowheads="1"/>
          </p:cNvSpPr>
          <p:nvPr/>
        </p:nvSpPr>
        <p:spPr bwMode="auto">
          <a:xfrm>
            <a:off x="464761" y="870513"/>
            <a:ext cx="11074745" cy="5410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109591" tIns="54796" rIns="109591" bIns="54796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hi-IN" altLang="ja-JP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graphicFrame>
        <p:nvGraphicFramePr>
          <p:cNvPr id="67" name="Table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5406298"/>
              </p:ext>
            </p:extLst>
          </p:nvPr>
        </p:nvGraphicFramePr>
        <p:xfrm>
          <a:off x="251460" y="795969"/>
          <a:ext cx="11715750" cy="60045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73728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429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087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1" kern="1200" dirty="0" err="1">
                          <a:solidFill>
                            <a:schemeClr val="lt1"/>
                          </a:solidFill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WebGIS</a:t>
                      </a:r>
                      <a:r>
                        <a:rPr lang="en-US" sz="2000" b="1" kern="1200" dirty="0">
                          <a:solidFill>
                            <a:schemeClr val="lt1"/>
                          </a:solidFill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 2.0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1" kern="1200" dirty="0" err="1">
                          <a:solidFill>
                            <a:schemeClr val="lt1"/>
                          </a:solidFill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WebGIS</a:t>
                      </a:r>
                      <a:r>
                        <a:rPr lang="en-US" sz="2000" b="1" kern="1200" dirty="0">
                          <a:solidFill>
                            <a:schemeClr val="lt1"/>
                          </a:solidFill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 1.0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1043">
                <a:tc>
                  <a:txBody>
                    <a:bodyPr/>
                    <a:lstStyle/>
                    <a:p>
                      <a:r>
                        <a:rPr lang="hi-IN" sz="20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अतिरिक्त कार्यालय-असाइनमेंट सुविधा (1 डिफ़ॉल्ट कार्यालय + 1 अतिरिक्त कार्यालय)</a:t>
                      </a:r>
                      <a:endParaRPr lang="en-US" sz="200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i-IN" sz="20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कोई सुविधा नहीं है </a:t>
                      </a:r>
                      <a:endParaRPr lang="en-US" sz="200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1043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NBFC</a:t>
                      </a:r>
                      <a:r>
                        <a:rPr lang="hi-IN" sz="20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उपयोगकर्ता लॉग इन सुविधा (भूमि-बंधक हेतु)</a:t>
                      </a:r>
                      <a:endParaRPr lang="en-US" sz="200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i-IN" sz="20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केवल अनुसूचित वाणिज्यिक बैंकों और सहकारी बैंकों तक सीमित हैं </a:t>
                      </a:r>
                      <a:endParaRPr lang="en-US" sz="200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4918">
                <a:tc>
                  <a:txBody>
                    <a:bodyPr/>
                    <a:lstStyle/>
                    <a:p>
                      <a:r>
                        <a:rPr lang="hi-IN" sz="20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तहसीलदार और एसडीओ के लिए न्यायालयवार स्थान आवंटन </a:t>
                      </a:r>
                      <a:endParaRPr lang="en-US" sz="200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i-IN" sz="20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ग्राम वार स्थान आवंटन सुविधा </a:t>
                      </a:r>
                      <a:endParaRPr lang="en-US" sz="200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62801">
                <a:tc>
                  <a:txBody>
                    <a:bodyPr/>
                    <a:lstStyle/>
                    <a:p>
                      <a:r>
                        <a:rPr lang="hi-IN" sz="20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सिंगल  टाइटल/खाता के अंतर्गत कई खसरा/ब्लॉक और प्लॉट में सुधार करने की सुविधा पटवारी/तहसीलदार को प्रदान की गई है </a:t>
                      </a:r>
                      <a:endParaRPr lang="en-US" sz="200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i-IN" sz="20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कोई सुविधा नहीं है </a:t>
                      </a:r>
                      <a:endParaRPr lang="en-US" sz="200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  <a:p>
                      <a:endParaRPr lang="en-US" sz="200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1043">
                <a:tc>
                  <a:txBody>
                    <a:bodyPr/>
                    <a:lstStyle/>
                    <a:p>
                      <a:r>
                        <a:rPr lang="hi-IN" sz="20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एक ही भूमि</a:t>
                      </a:r>
                      <a:r>
                        <a:rPr lang="hi-IN" sz="2000" baseline="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स्वामी</a:t>
                      </a:r>
                      <a:r>
                        <a:rPr lang="hi-IN" sz="20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से संबंधित नए भूमि पार्सल एवं अन्य सुधार कर  वर्तमान खाता में जोड़ने की सुविधा</a:t>
                      </a:r>
                      <a:endParaRPr lang="en-US" sz="200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i-IN" sz="20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एक आवेदन संख्या से एक ही सुधार  संभव </a:t>
                      </a:r>
                      <a:endParaRPr lang="en-US" sz="200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71043">
                <a:tc>
                  <a:txBody>
                    <a:bodyPr/>
                    <a:lstStyle/>
                    <a:p>
                      <a:r>
                        <a:rPr lang="hi-IN" sz="20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समान भूमि उपयोग और समान भूमि प्रकार (कृषि से कृषि और निजी से निजी भूमि) के लिए पार्सल जोड़ने की सुविधा(LRC)</a:t>
                      </a:r>
                      <a:endParaRPr lang="en-US" sz="200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i-IN" sz="20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कोई सुविधा नहीं है </a:t>
                      </a:r>
                      <a:endParaRPr lang="en-US" sz="200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  <a:p>
                      <a:endParaRPr lang="en-US" sz="200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71043">
                <a:tc>
                  <a:txBody>
                    <a:bodyPr/>
                    <a:lstStyle/>
                    <a:p>
                      <a:r>
                        <a:rPr lang="hi-IN" sz="20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ब्लॉक और प्लॉट में जोड़ने/अपडेट करने की सुविधा(LRC)</a:t>
                      </a:r>
                      <a:endParaRPr lang="en-US" sz="200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i-IN" sz="20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कोई सुविधा नहीं है </a:t>
                      </a:r>
                      <a:endParaRPr lang="en-US" sz="200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  <a:p>
                      <a:endParaRPr lang="en-US" sz="200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71043">
                <a:tc>
                  <a:txBody>
                    <a:bodyPr/>
                    <a:lstStyle/>
                    <a:p>
                      <a:r>
                        <a:rPr lang="hi-IN" sz="20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भूमि</a:t>
                      </a:r>
                      <a:r>
                        <a:rPr lang="hi-IN" sz="2000" baseline="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स्वामी</a:t>
                      </a:r>
                      <a:r>
                        <a:rPr lang="hi-IN" sz="20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 के वर्तमान खाता में डिलीट खसरा को रेवोक द्वारा जोड़ने की सुविधा </a:t>
                      </a:r>
                      <a:endParaRPr lang="en-US" sz="200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i-IN" sz="20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कोई सुविधा नहीं है </a:t>
                      </a:r>
                      <a:endParaRPr lang="en-US" sz="200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  <a:p>
                      <a:endParaRPr lang="en-US" sz="200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9294497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id" hidden="1"/>
          <p:cNvGrpSpPr/>
          <p:nvPr>
            <p:custDataLst>
              <p:tags r:id="rId2"/>
            </p:custDataLst>
          </p:nvPr>
        </p:nvGrpSpPr>
        <p:grpSpPr>
          <a:xfrm>
            <a:off x="590911" y="540572"/>
            <a:ext cx="10958239" cy="6043108"/>
            <a:chOff x="530352" y="612648"/>
            <a:chExt cx="8997696" cy="6848856"/>
          </a:xfrm>
        </p:grpSpPr>
        <p:grpSp>
          <p:nvGrpSpPr>
            <p:cNvPr id="3" name="Group 3" hidden="1"/>
            <p:cNvGrpSpPr/>
            <p:nvPr/>
          </p:nvGrpSpPr>
          <p:grpSpPr>
            <a:xfrm>
              <a:off x="530352" y="7159752"/>
              <a:ext cx="8997696" cy="301752"/>
              <a:chOff x="530352" y="7159752"/>
              <a:chExt cx="8997696" cy="301752"/>
            </a:xfrm>
          </p:grpSpPr>
          <p:sp>
            <p:nvSpPr>
              <p:cNvPr id="51" name="Footer block" hidden="1"/>
              <p:cNvSpPr>
                <a:spLocks noChangeArrowheads="1"/>
              </p:cNvSpPr>
              <p:nvPr/>
            </p:nvSpPr>
            <p:spPr bwMode="gray">
              <a:xfrm>
                <a:off x="6629400" y="7159752"/>
                <a:ext cx="2898648" cy="301752"/>
              </a:xfrm>
              <a:prstGeom prst="rect">
                <a:avLst/>
              </a:prstGeom>
              <a:solidFill>
                <a:srgbClr val="CCFFFF">
                  <a:alpha val="25000"/>
                </a:srgbClr>
              </a:solidFill>
              <a:ln w="6350" cap="rnd">
                <a:solidFill>
                  <a:srgbClr val="CCFFFF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52" name="Footer block" hidden="1"/>
              <p:cNvSpPr>
                <a:spLocks noChangeArrowheads="1"/>
              </p:cNvSpPr>
              <p:nvPr/>
            </p:nvSpPr>
            <p:spPr bwMode="gray">
              <a:xfrm>
                <a:off x="3584448" y="7159752"/>
                <a:ext cx="2898648" cy="301752"/>
              </a:xfrm>
              <a:prstGeom prst="rect">
                <a:avLst/>
              </a:prstGeom>
              <a:solidFill>
                <a:srgbClr val="CCFFFF">
                  <a:alpha val="25000"/>
                </a:srgbClr>
              </a:solidFill>
              <a:ln w="6350" cap="rnd">
                <a:solidFill>
                  <a:srgbClr val="CCFFFF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53" name="Footer block" hidden="1"/>
              <p:cNvSpPr>
                <a:spLocks noChangeArrowheads="1"/>
              </p:cNvSpPr>
              <p:nvPr/>
            </p:nvSpPr>
            <p:spPr bwMode="gray">
              <a:xfrm>
                <a:off x="530352" y="7159752"/>
                <a:ext cx="2898648" cy="301752"/>
              </a:xfrm>
              <a:prstGeom prst="rect">
                <a:avLst/>
              </a:prstGeom>
              <a:solidFill>
                <a:srgbClr val="CCFFFF">
                  <a:alpha val="25000"/>
                </a:srgbClr>
              </a:solidFill>
              <a:ln w="6350" cap="rnd">
                <a:solidFill>
                  <a:srgbClr val="CCFFFF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4" name="Group 4" hidden="1"/>
            <p:cNvGrpSpPr/>
            <p:nvPr/>
          </p:nvGrpSpPr>
          <p:grpSpPr>
            <a:xfrm>
              <a:off x="530352" y="1066800"/>
              <a:ext cx="8997696" cy="835152"/>
              <a:chOff x="530352" y="1066800"/>
              <a:chExt cx="8997696" cy="835152"/>
            </a:xfrm>
          </p:grpSpPr>
          <p:sp>
            <p:nvSpPr>
              <p:cNvPr id="49" name="Title block" hidden="1"/>
              <p:cNvSpPr>
                <a:spLocks noChangeArrowheads="1"/>
              </p:cNvSpPr>
              <p:nvPr/>
            </p:nvSpPr>
            <p:spPr bwMode="gray">
              <a:xfrm>
                <a:off x="5102352" y="1066800"/>
                <a:ext cx="4425696" cy="832104"/>
              </a:xfrm>
              <a:prstGeom prst="rect">
                <a:avLst/>
              </a:prstGeom>
              <a:solidFill>
                <a:srgbClr val="FCC3D7">
                  <a:alpha val="25000"/>
                </a:srgbClr>
              </a:solidFill>
              <a:ln w="6350" cap="rnd">
                <a:solidFill>
                  <a:srgbClr val="FCC3D7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50" name="Title block" hidden="1"/>
              <p:cNvSpPr>
                <a:spLocks noChangeArrowheads="1"/>
              </p:cNvSpPr>
              <p:nvPr/>
            </p:nvSpPr>
            <p:spPr bwMode="gray">
              <a:xfrm>
                <a:off x="530352" y="1069848"/>
                <a:ext cx="4425696" cy="832104"/>
              </a:xfrm>
              <a:prstGeom prst="rect">
                <a:avLst/>
              </a:prstGeom>
              <a:solidFill>
                <a:srgbClr val="FCC3D7">
                  <a:alpha val="25000"/>
                </a:srgbClr>
              </a:solidFill>
              <a:ln w="6350" cap="rnd">
                <a:solidFill>
                  <a:srgbClr val="FCC3D7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sp>
          <p:nvSpPr>
            <p:cNvPr id="6" name="Header block" hidden="1"/>
            <p:cNvSpPr>
              <a:spLocks noChangeArrowheads="1"/>
            </p:cNvSpPr>
            <p:nvPr/>
          </p:nvSpPr>
          <p:spPr bwMode="gray">
            <a:xfrm>
              <a:off x="530352" y="612648"/>
              <a:ext cx="8988552" cy="228600"/>
            </a:xfrm>
            <a:prstGeom prst="rect">
              <a:avLst/>
            </a:prstGeom>
            <a:solidFill>
              <a:srgbClr val="CCFFFF">
                <a:alpha val="25000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 defTabSz="707409">
                <a:buSzPct val="90000"/>
                <a:defRPr/>
              </a:pPr>
              <a:endParaRPr lang="en-GB" sz="1235" dirty="0">
                <a:solidFill>
                  <a:srgbClr val="821A1A"/>
                </a:solidFill>
                <a:latin typeface="Arial"/>
                <a:cs typeface="Arial" charset="0"/>
              </a:endParaRPr>
            </a:p>
          </p:txBody>
        </p:sp>
        <p:grpSp>
          <p:nvGrpSpPr>
            <p:cNvPr id="5" name="Group 600" hidden="1"/>
            <p:cNvGrpSpPr/>
            <p:nvPr/>
          </p:nvGrpSpPr>
          <p:grpSpPr>
            <a:xfrm>
              <a:off x="533400" y="6245352"/>
              <a:ext cx="8994648" cy="688848"/>
              <a:chOff x="533400" y="6013704"/>
              <a:chExt cx="8994648" cy="688848"/>
            </a:xfrm>
          </p:grpSpPr>
          <p:sp>
            <p:nvSpPr>
              <p:cNvPr id="43" name="Content block 606" hidden="1"/>
              <p:cNvSpPr>
                <a:spLocks noChangeArrowheads="1"/>
              </p:cNvSpPr>
              <p:nvPr/>
            </p:nvSpPr>
            <p:spPr bwMode="gray">
              <a:xfrm>
                <a:off x="8156448" y="60137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4" name="Content block 605" hidden="1"/>
              <p:cNvSpPr>
                <a:spLocks noChangeArrowheads="1"/>
              </p:cNvSpPr>
              <p:nvPr/>
            </p:nvSpPr>
            <p:spPr bwMode="gray">
              <a:xfrm>
                <a:off x="6631840" y="60137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5" name="Content block 604" hidden="1"/>
              <p:cNvSpPr>
                <a:spLocks noChangeArrowheads="1"/>
              </p:cNvSpPr>
              <p:nvPr/>
            </p:nvSpPr>
            <p:spPr bwMode="gray">
              <a:xfrm>
                <a:off x="510723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6" name="Content block 603" hidden="1"/>
              <p:cNvSpPr>
                <a:spLocks noChangeArrowheads="1"/>
              </p:cNvSpPr>
              <p:nvPr/>
            </p:nvSpPr>
            <p:spPr bwMode="gray">
              <a:xfrm>
                <a:off x="358262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7" name="Content block 602" hidden="1"/>
              <p:cNvSpPr>
                <a:spLocks noChangeArrowheads="1"/>
              </p:cNvSpPr>
              <p:nvPr/>
            </p:nvSpPr>
            <p:spPr bwMode="gray">
              <a:xfrm>
                <a:off x="205801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8" name="Content block 601" hidden="1"/>
              <p:cNvSpPr>
                <a:spLocks noChangeArrowheads="1"/>
              </p:cNvSpPr>
              <p:nvPr/>
            </p:nvSpPr>
            <p:spPr bwMode="gray">
              <a:xfrm>
                <a:off x="53340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7" name="Group 500" hidden="1"/>
            <p:cNvGrpSpPr/>
            <p:nvPr/>
          </p:nvGrpSpPr>
          <p:grpSpPr>
            <a:xfrm>
              <a:off x="533400" y="5407152"/>
              <a:ext cx="8994648" cy="688848"/>
              <a:chOff x="533400" y="5026152"/>
              <a:chExt cx="8994648" cy="688848"/>
            </a:xfrm>
          </p:grpSpPr>
          <p:sp>
            <p:nvSpPr>
              <p:cNvPr id="37" name="Content block 506" hidden="1"/>
              <p:cNvSpPr>
                <a:spLocks noChangeArrowheads="1"/>
              </p:cNvSpPr>
              <p:nvPr/>
            </p:nvSpPr>
            <p:spPr bwMode="gray">
              <a:xfrm>
                <a:off x="8156448" y="50261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8" name="Content block 505" hidden="1"/>
              <p:cNvSpPr>
                <a:spLocks noChangeArrowheads="1"/>
              </p:cNvSpPr>
              <p:nvPr/>
            </p:nvSpPr>
            <p:spPr bwMode="gray">
              <a:xfrm>
                <a:off x="6631840" y="50261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9" name="Content block 504" hidden="1"/>
              <p:cNvSpPr>
                <a:spLocks noChangeArrowheads="1"/>
              </p:cNvSpPr>
              <p:nvPr/>
            </p:nvSpPr>
            <p:spPr bwMode="gray">
              <a:xfrm>
                <a:off x="510723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0" name="Content block 503" hidden="1"/>
              <p:cNvSpPr>
                <a:spLocks noChangeArrowheads="1"/>
              </p:cNvSpPr>
              <p:nvPr/>
            </p:nvSpPr>
            <p:spPr bwMode="gray">
              <a:xfrm>
                <a:off x="358262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1" name="Content block 502" hidden="1"/>
              <p:cNvSpPr>
                <a:spLocks noChangeArrowheads="1"/>
              </p:cNvSpPr>
              <p:nvPr/>
            </p:nvSpPr>
            <p:spPr bwMode="gray">
              <a:xfrm>
                <a:off x="205801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2" name="Content block 501" hidden="1"/>
              <p:cNvSpPr>
                <a:spLocks noChangeArrowheads="1"/>
              </p:cNvSpPr>
              <p:nvPr/>
            </p:nvSpPr>
            <p:spPr bwMode="gray">
              <a:xfrm>
                <a:off x="53340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8" name="Group 400" hidden="1"/>
            <p:cNvGrpSpPr/>
            <p:nvPr/>
          </p:nvGrpSpPr>
          <p:grpSpPr>
            <a:xfrm>
              <a:off x="533400" y="4568952"/>
              <a:ext cx="8994648" cy="688848"/>
              <a:chOff x="533400" y="4038600"/>
              <a:chExt cx="8994648" cy="688848"/>
            </a:xfrm>
          </p:grpSpPr>
          <p:sp>
            <p:nvSpPr>
              <p:cNvPr id="31" name="Content block 406" hidden="1"/>
              <p:cNvSpPr>
                <a:spLocks noChangeArrowheads="1"/>
              </p:cNvSpPr>
              <p:nvPr/>
            </p:nvSpPr>
            <p:spPr bwMode="gray">
              <a:xfrm>
                <a:off x="8156448" y="40386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2" name="Content block 405" hidden="1"/>
              <p:cNvSpPr>
                <a:spLocks noChangeArrowheads="1"/>
              </p:cNvSpPr>
              <p:nvPr/>
            </p:nvSpPr>
            <p:spPr bwMode="gray">
              <a:xfrm>
                <a:off x="6631840" y="40386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3" name="Content block 404" hidden="1"/>
              <p:cNvSpPr>
                <a:spLocks noChangeArrowheads="1"/>
              </p:cNvSpPr>
              <p:nvPr/>
            </p:nvSpPr>
            <p:spPr bwMode="gray">
              <a:xfrm>
                <a:off x="510723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4" name="Content block 403" hidden="1"/>
              <p:cNvSpPr>
                <a:spLocks noChangeArrowheads="1"/>
              </p:cNvSpPr>
              <p:nvPr/>
            </p:nvSpPr>
            <p:spPr bwMode="gray">
              <a:xfrm>
                <a:off x="358262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5" name="Content block 402" hidden="1"/>
              <p:cNvSpPr>
                <a:spLocks noChangeArrowheads="1"/>
              </p:cNvSpPr>
              <p:nvPr/>
            </p:nvSpPr>
            <p:spPr bwMode="gray">
              <a:xfrm>
                <a:off x="205801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6" name="Content block 401" hidden="1"/>
              <p:cNvSpPr>
                <a:spLocks noChangeArrowheads="1"/>
              </p:cNvSpPr>
              <p:nvPr/>
            </p:nvSpPr>
            <p:spPr bwMode="gray">
              <a:xfrm>
                <a:off x="53340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9" name="Group 300" hidden="1"/>
            <p:cNvGrpSpPr/>
            <p:nvPr/>
          </p:nvGrpSpPr>
          <p:grpSpPr>
            <a:xfrm>
              <a:off x="533400" y="3730752"/>
              <a:ext cx="8994648" cy="688848"/>
              <a:chOff x="533400" y="3041904"/>
              <a:chExt cx="8994648" cy="688848"/>
            </a:xfrm>
          </p:grpSpPr>
          <p:sp>
            <p:nvSpPr>
              <p:cNvPr id="25" name="Content block 306" hidden="1"/>
              <p:cNvSpPr>
                <a:spLocks noChangeArrowheads="1"/>
              </p:cNvSpPr>
              <p:nvPr/>
            </p:nvSpPr>
            <p:spPr bwMode="gray">
              <a:xfrm>
                <a:off x="8156448" y="30419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6" name="Content block 305" hidden="1"/>
              <p:cNvSpPr>
                <a:spLocks noChangeArrowheads="1"/>
              </p:cNvSpPr>
              <p:nvPr/>
            </p:nvSpPr>
            <p:spPr bwMode="gray">
              <a:xfrm>
                <a:off x="6631840" y="30419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7" name="Content block 304" hidden="1"/>
              <p:cNvSpPr>
                <a:spLocks noChangeArrowheads="1"/>
              </p:cNvSpPr>
              <p:nvPr/>
            </p:nvSpPr>
            <p:spPr bwMode="gray">
              <a:xfrm>
                <a:off x="510723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8" name="Content block 303" hidden="1"/>
              <p:cNvSpPr>
                <a:spLocks noChangeArrowheads="1"/>
              </p:cNvSpPr>
              <p:nvPr/>
            </p:nvSpPr>
            <p:spPr bwMode="gray">
              <a:xfrm>
                <a:off x="358262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9" name="Content block 302" hidden="1"/>
              <p:cNvSpPr>
                <a:spLocks noChangeArrowheads="1"/>
              </p:cNvSpPr>
              <p:nvPr/>
            </p:nvSpPr>
            <p:spPr bwMode="gray">
              <a:xfrm>
                <a:off x="205801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0" name="Content block 301" hidden="1"/>
              <p:cNvSpPr>
                <a:spLocks noChangeArrowheads="1"/>
              </p:cNvSpPr>
              <p:nvPr/>
            </p:nvSpPr>
            <p:spPr bwMode="gray">
              <a:xfrm>
                <a:off x="53340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10" name="Group 200" hidden="1"/>
            <p:cNvGrpSpPr/>
            <p:nvPr/>
          </p:nvGrpSpPr>
          <p:grpSpPr>
            <a:xfrm>
              <a:off x="533400" y="2892552"/>
              <a:ext cx="8994648" cy="688848"/>
              <a:chOff x="533400" y="1066800"/>
              <a:chExt cx="8994648" cy="688848"/>
            </a:xfrm>
          </p:grpSpPr>
          <p:sp>
            <p:nvSpPr>
              <p:cNvPr id="19" name="Content block 206" hidden="1"/>
              <p:cNvSpPr>
                <a:spLocks noChangeArrowheads="1"/>
              </p:cNvSpPr>
              <p:nvPr/>
            </p:nvSpPr>
            <p:spPr bwMode="gray">
              <a:xfrm>
                <a:off x="8156448" y="10668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0" name="Content block 205" hidden="1"/>
              <p:cNvSpPr>
                <a:spLocks noChangeArrowheads="1"/>
              </p:cNvSpPr>
              <p:nvPr/>
            </p:nvSpPr>
            <p:spPr bwMode="gray">
              <a:xfrm>
                <a:off x="6631840" y="10668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1" name="Content block 204" hidden="1"/>
              <p:cNvSpPr>
                <a:spLocks noChangeArrowheads="1"/>
              </p:cNvSpPr>
              <p:nvPr/>
            </p:nvSpPr>
            <p:spPr bwMode="gray">
              <a:xfrm>
                <a:off x="510723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2" name="Content block 203" hidden="1"/>
              <p:cNvSpPr>
                <a:spLocks noChangeArrowheads="1"/>
              </p:cNvSpPr>
              <p:nvPr/>
            </p:nvSpPr>
            <p:spPr bwMode="gray">
              <a:xfrm>
                <a:off x="358262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3" name="Content block 202" hidden="1"/>
              <p:cNvSpPr>
                <a:spLocks noChangeArrowheads="1"/>
              </p:cNvSpPr>
              <p:nvPr/>
            </p:nvSpPr>
            <p:spPr bwMode="gray">
              <a:xfrm>
                <a:off x="205801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4" name="Content block 201" hidden="1"/>
              <p:cNvSpPr>
                <a:spLocks noChangeArrowheads="1"/>
              </p:cNvSpPr>
              <p:nvPr/>
            </p:nvSpPr>
            <p:spPr bwMode="gray">
              <a:xfrm>
                <a:off x="53340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11" name="Group 100" hidden="1"/>
            <p:cNvGrpSpPr/>
            <p:nvPr/>
          </p:nvGrpSpPr>
          <p:grpSpPr>
            <a:xfrm>
              <a:off x="533400" y="2054352"/>
              <a:ext cx="8994648" cy="688848"/>
              <a:chOff x="533400" y="2054352"/>
              <a:chExt cx="8994648" cy="688848"/>
            </a:xfrm>
          </p:grpSpPr>
          <p:sp>
            <p:nvSpPr>
              <p:cNvPr id="13" name="Content block 106" hidden="1"/>
              <p:cNvSpPr>
                <a:spLocks noChangeArrowheads="1"/>
              </p:cNvSpPr>
              <p:nvPr/>
            </p:nvSpPr>
            <p:spPr bwMode="gray">
              <a:xfrm>
                <a:off x="8156448" y="20543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4" name="Content block 105" hidden="1"/>
              <p:cNvSpPr>
                <a:spLocks noChangeArrowheads="1"/>
              </p:cNvSpPr>
              <p:nvPr/>
            </p:nvSpPr>
            <p:spPr bwMode="gray">
              <a:xfrm>
                <a:off x="6631840" y="20543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5" name="Content block 104" hidden="1"/>
              <p:cNvSpPr>
                <a:spLocks noChangeArrowheads="1"/>
              </p:cNvSpPr>
              <p:nvPr/>
            </p:nvSpPr>
            <p:spPr bwMode="gray">
              <a:xfrm>
                <a:off x="510723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6" name="Content block 103" hidden="1"/>
              <p:cNvSpPr>
                <a:spLocks noChangeArrowheads="1"/>
              </p:cNvSpPr>
              <p:nvPr/>
            </p:nvSpPr>
            <p:spPr bwMode="gray">
              <a:xfrm>
                <a:off x="358262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7" name="Content block 102" hidden="1"/>
              <p:cNvSpPr>
                <a:spLocks noChangeArrowheads="1"/>
              </p:cNvSpPr>
              <p:nvPr/>
            </p:nvSpPr>
            <p:spPr bwMode="gray">
              <a:xfrm>
                <a:off x="205801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" name="Content block 101" hidden="1"/>
              <p:cNvSpPr>
                <a:spLocks noChangeArrowheads="1"/>
              </p:cNvSpPr>
              <p:nvPr/>
            </p:nvSpPr>
            <p:spPr bwMode="gray">
              <a:xfrm>
                <a:off x="53340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</p:grpSp>
      <p:sp>
        <p:nvSpPr>
          <p:cNvPr id="54" name="Section Header" hidden="1"/>
          <p:cNvSpPr txBox="1"/>
          <p:nvPr>
            <p:custDataLst>
              <p:tags r:id="rId3"/>
            </p:custDataLst>
          </p:nvPr>
        </p:nvSpPr>
        <p:spPr>
          <a:xfrm>
            <a:off x="590911" y="621254"/>
            <a:ext cx="3695552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defTabSz="899010"/>
            <a:r>
              <a:rPr lang="en-US" sz="794" noProof="1">
                <a:solidFill>
                  <a:srgbClr val="000000"/>
                </a:solidFill>
                <a:latin typeface="Arial"/>
              </a:rPr>
              <a:t>-1 </a:t>
            </a:r>
            <a:endParaRPr lang="en-GB" sz="794" noProof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age Number"/>
          <p:cNvSpPr txBox="1"/>
          <p:nvPr>
            <p:custDataLst>
              <p:tags r:id="rId4"/>
            </p:custDataLst>
          </p:nvPr>
        </p:nvSpPr>
        <p:spPr>
          <a:xfrm>
            <a:off x="11151579" y="6049973"/>
            <a:ext cx="387927" cy="12220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 algn="r" defTabSz="899010"/>
            <a:r>
              <a:rPr lang="en-GB" sz="794">
                <a:solidFill>
                  <a:srgbClr val="000000"/>
                </a:solidFill>
                <a:latin typeface="Arial"/>
                <a:cs typeface="Arial" pitchFamily="34" charset="0"/>
              </a:rPr>
              <a:t>2</a:t>
            </a:r>
            <a:endParaRPr lang="en-GB" sz="794" dirty="0">
              <a:solidFill>
                <a:srgbClr val="000000"/>
              </a:solidFill>
              <a:latin typeface="Arial"/>
              <a:cs typeface="Arial" pitchFamily="34" charset="0"/>
            </a:endParaRPr>
          </a:p>
        </p:txBody>
      </p:sp>
      <p:sp>
        <p:nvSpPr>
          <p:cNvPr id="58" name="Section Footer"/>
          <p:cNvSpPr txBox="1"/>
          <p:nvPr>
            <p:custDataLst>
              <p:tags r:id="rId5"/>
            </p:custDataLst>
          </p:nvPr>
        </p:nvSpPr>
        <p:spPr>
          <a:xfrm>
            <a:off x="589520" y="6049965"/>
            <a:ext cx="2557631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pPr defTabSz="899010"/>
            <a:endParaRPr lang="en-GB" sz="794" noProof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2" name="Freeform 5014"/>
          <p:cNvSpPr>
            <a:spLocks noEditPoints="1"/>
          </p:cNvSpPr>
          <p:nvPr/>
        </p:nvSpPr>
        <p:spPr bwMode="auto">
          <a:xfrm>
            <a:off x="65428" y="2693054"/>
            <a:ext cx="432639" cy="303721"/>
          </a:xfrm>
          <a:custGeom>
            <a:avLst/>
            <a:gdLst>
              <a:gd name="T0" fmla="*/ 360 w 360"/>
              <a:gd name="T1" fmla="*/ 256 h 278"/>
              <a:gd name="T2" fmla="*/ 360 w 360"/>
              <a:gd name="T3" fmla="*/ 252 h 278"/>
              <a:gd name="T4" fmla="*/ 358 w 360"/>
              <a:gd name="T5" fmla="*/ 252 h 278"/>
              <a:gd name="T6" fmla="*/ 318 w 360"/>
              <a:gd name="T7" fmla="*/ 200 h 278"/>
              <a:gd name="T8" fmla="*/ 314 w 360"/>
              <a:gd name="T9" fmla="*/ 198 h 278"/>
              <a:gd name="T10" fmla="*/ 50 w 360"/>
              <a:gd name="T11" fmla="*/ 196 h 278"/>
              <a:gd name="T12" fmla="*/ 46 w 360"/>
              <a:gd name="T13" fmla="*/ 198 h 278"/>
              <a:gd name="T14" fmla="*/ 2 w 360"/>
              <a:gd name="T15" fmla="*/ 250 h 278"/>
              <a:gd name="T16" fmla="*/ 2 w 360"/>
              <a:gd name="T17" fmla="*/ 252 h 278"/>
              <a:gd name="T18" fmla="*/ 0 w 360"/>
              <a:gd name="T19" fmla="*/ 252 h 278"/>
              <a:gd name="T20" fmla="*/ 0 w 360"/>
              <a:gd name="T21" fmla="*/ 256 h 278"/>
              <a:gd name="T22" fmla="*/ 0 w 360"/>
              <a:gd name="T23" fmla="*/ 256 h 278"/>
              <a:gd name="T24" fmla="*/ 0 w 360"/>
              <a:gd name="T25" fmla="*/ 268 h 278"/>
              <a:gd name="T26" fmla="*/ 4 w 360"/>
              <a:gd name="T27" fmla="*/ 276 h 278"/>
              <a:gd name="T28" fmla="*/ 10 w 360"/>
              <a:gd name="T29" fmla="*/ 278 h 278"/>
              <a:gd name="T30" fmla="*/ 350 w 360"/>
              <a:gd name="T31" fmla="*/ 278 h 278"/>
              <a:gd name="T32" fmla="*/ 356 w 360"/>
              <a:gd name="T33" fmla="*/ 276 h 278"/>
              <a:gd name="T34" fmla="*/ 360 w 360"/>
              <a:gd name="T35" fmla="*/ 268 h 278"/>
              <a:gd name="T36" fmla="*/ 360 w 360"/>
              <a:gd name="T37" fmla="*/ 256 h 278"/>
              <a:gd name="T38" fmla="*/ 360 w 360"/>
              <a:gd name="T39" fmla="*/ 256 h 278"/>
              <a:gd name="T40" fmla="*/ 146 w 360"/>
              <a:gd name="T41" fmla="*/ 234 h 278"/>
              <a:gd name="T42" fmla="*/ 226 w 360"/>
              <a:gd name="T43" fmla="*/ 254 h 278"/>
              <a:gd name="T44" fmla="*/ 338 w 360"/>
              <a:gd name="T45" fmla="*/ 268 h 278"/>
              <a:gd name="T46" fmla="*/ 334 w 360"/>
              <a:gd name="T47" fmla="*/ 270 h 278"/>
              <a:gd name="T48" fmla="*/ 332 w 360"/>
              <a:gd name="T49" fmla="*/ 270 h 278"/>
              <a:gd name="T50" fmla="*/ 326 w 360"/>
              <a:gd name="T51" fmla="*/ 268 h 278"/>
              <a:gd name="T52" fmla="*/ 324 w 360"/>
              <a:gd name="T53" fmla="*/ 262 h 278"/>
              <a:gd name="T54" fmla="*/ 326 w 360"/>
              <a:gd name="T55" fmla="*/ 256 h 278"/>
              <a:gd name="T56" fmla="*/ 328 w 360"/>
              <a:gd name="T57" fmla="*/ 256 h 278"/>
              <a:gd name="T58" fmla="*/ 334 w 360"/>
              <a:gd name="T59" fmla="*/ 256 h 278"/>
              <a:gd name="T60" fmla="*/ 338 w 360"/>
              <a:gd name="T61" fmla="*/ 256 h 278"/>
              <a:gd name="T62" fmla="*/ 340 w 360"/>
              <a:gd name="T63" fmla="*/ 262 h 278"/>
              <a:gd name="T64" fmla="*/ 340 w 360"/>
              <a:gd name="T65" fmla="*/ 266 h 278"/>
              <a:gd name="T66" fmla="*/ 338 w 360"/>
              <a:gd name="T67" fmla="*/ 268 h 278"/>
              <a:gd name="T68" fmla="*/ 306 w 360"/>
              <a:gd name="T69" fmla="*/ 184 h 278"/>
              <a:gd name="T70" fmla="*/ 310 w 360"/>
              <a:gd name="T71" fmla="*/ 184 h 278"/>
              <a:gd name="T72" fmla="*/ 318 w 360"/>
              <a:gd name="T73" fmla="*/ 178 h 278"/>
              <a:gd name="T74" fmla="*/ 318 w 360"/>
              <a:gd name="T75" fmla="*/ 12 h 278"/>
              <a:gd name="T76" fmla="*/ 318 w 360"/>
              <a:gd name="T77" fmla="*/ 6 h 278"/>
              <a:gd name="T78" fmla="*/ 310 w 360"/>
              <a:gd name="T79" fmla="*/ 0 h 278"/>
              <a:gd name="T80" fmla="*/ 54 w 360"/>
              <a:gd name="T81" fmla="*/ 0 h 278"/>
              <a:gd name="T82" fmla="*/ 50 w 360"/>
              <a:gd name="T83" fmla="*/ 0 h 278"/>
              <a:gd name="T84" fmla="*/ 42 w 360"/>
              <a:gd name="T85" fmla="*/ 6 h 278"/>
              <a:gd name="T86" fmla="*/ 42 w 360"/>
              <a:gd name="T87" fmla="*/ 172 h 278"/>
              <a:gd name="T88" fmla="*/ 42 w 360"/>
              <a:gd name="T89" fmla="*/ 178 h 278"/>
              <a:gd name="T90" fmla="*/ 50 w 360"/>
              <a:gd name="T91" fmla="*/ 184 h 278"/>
              <a:gd name="T92" fmla="*/ 54 w 360"/>
              <a:gd name="T93" fmla="*/ 184 h 278"/>
              <a:gd name="T94" fmla="*/ 294 w 360"/>
              <a:gd name="T95" fmla="*/ 24 h 278"/>
              <a:gd name="T96" fmla="*/ 66 w 360"/>
              <a:gd name="T97" fmla="*/ 160 h 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60" h="278">
                <a:moveTo>
                  <a:pt x="360" y="256"/>
                </a:moveTo>
                <a:lnTo>
                  <a:pt x="360" y="256"/>
                </a:lnTo>
                <a:lnTo>
                  <a:pt x="360" y="252"/>
                </a:lnTo>
                <a:lnTo>
                  <a:pt x="360" y="252"/>
                </a:lnTo>
                <a:lnTo>
                  <a:pt x="358" y="252"/>
                </a:lnTo>
                <a:lnTo>
                  <a:pt x="358" y="252"/>
                </a:lnTo>
                <a:lnTo>
                  <a:pt x="358" y="250"/>
                </a:lnTo>
                <a:lnTo>
                  <a:pt x="318" y="200"/>
                </a:lnTo>
                <a:lnTo>
                  <a:pt x="318" y="200"/>
                </a:lnTo>
                <a:lnTo>
                  <a:pt x="314" y="198"/>
                </a:lnTo>
                <a:lnTo>
                  <a:pt x="310" y="196"/>
                </a:lnTo>
                <a:lnTo>
                  <a:pt x="50" y="196"/>
                </a:lnTo>
                <a:lnTo>
                  <a:pt x="50" y="196"/>
                </a:lnTo>
                <a:lnTo>
                  <a:pt x="46" y="198"/>
                </a:lnTo>
                <a:lnTo>
                  <a:pt x="42" y="200"/>
                </a:lnTo>
                <a:lnTo>
                  <a:pt x="2" y="250"/>
                </a:lnTo>
                <a:lnTo>
                  <a:pt x="2" y="250"/>
                </a:lnTo>
                <a:lnTo>
                  <a:pt x="2" y="252"/>
                </a:lnTo>
                <a:lnTo>
                  <a:pt x="2" y="252"/>
                </a:lnTo>
                <a:lnTo>
                  <a:pt x="0" y="252"/>
                </a:lnTo>
                <a:lnTo>
                  <a:pt x="0" y="252"/>
                </a:lnTo>
                <a:lnTo>
                  <a:pt x="0" y="256"/>
                </a:lnTo>
                <a:lnTo>
                  <a:pt x="0" y="256"/>
                </a:lnTo>
                <a:lnTo>
                  <a:pt x="0" y="256"/>
                </a:lnTo>
                <a:lnTo>
                  <a:pt x="0" y="268"/>
                </a:lnTo>
                <a:lnTo>
                  <a:pt x="0" y="268"/>
                </a:lnTo>
                <a:lnTo>
                  <a:pt x="0" y="272"/>
                </a:lnTo>
                <a:lnTo>
                  <a:pt x="4" y="276"/>
                </a:lnTo>
                <a:lnTo>
                  <a:pt x="6" y="278"/>
                </a:lnTo>
                <a:lnTo>
                  <a:pt x="10" y="278"/>
                </a:lnTo>
                <a:lnTo>
                  <a:pt x="350" y="278"/>
                </a:lnTo>
                <a:lnTo>
                  <a:pt x="350" y="278"/>
                </a:lnTo>
                <a:lnTo>
                  <a:pt x="354" y="278"/>
                </a:lnTo>
                <a:lnTo>
                  <a:pt x="356" y="276"/>
                </a:lnTo>
                <a:lnTo>
                  <a:pt x="360" y="272"/>
                </a:lnTo>
                <a:lnTo>
                  <a:pt x="360" y="268"/>
                </a:lnTo>
                <a:lnTo>
                  <a:pt x="360" y="256"/>
                </a:lnTo>
                <a:lnTo>
                  <a:pt x="360" y="256"/>
                </a:lnTo>
                <a:lnTo>
                  <a:pt x="360" y="256"/>
                </a:lnTo>
                <a:lnTo>
                  <a:pt x="360" y="256"/>
                </a:lnTo>
                <a:close/>
                <a:moveTo>
                  <a:pt x="134" y="254"/>
                </a:moveTo>
                <a:lnTo>
                  <a:pt x="146" y="234"/>
                </a:lnTo>
                <a:lnTo>
                  <a:pt x="214" y="234"/>
                </a:lnTo>
                <a:lnTo>
                  <a:pt x="226" y="254"/>
                </a:lnTo>
                <a:lnTo>
                  <a:pt x="134" y="254"/>
                </a:lnTo>
                <a:close/>
                <a:moveTo>
                  <a:pt x="338" y="268"/>
                </a:moveTo>
                <a:lnTo>
                  <a:pt x="338" y="268"/>
                </a:lnTo>
                <a:lnTo>
                  <a:pt x="334" y="270"/>
                </a:lnTo>
                <a:lnTo>
                  <a:pt x="332" y="270"/>
                </a:lnTo>
                <a:lnTo>
                  <a:pt x="332" y="270"/>
                </a:lnTo>
                <a:lnTo>
                  <a:pt x="326" y="268"/>
                </a:lnTo>
                <a:lnTo>
                  <a:pt x="326" y="268"/>
                </a:lnTo>
                <a:lnTo>
                  <a:pt x="324" y="262"/>
                </a:lnTo>
                <a:lnTo>
                  <a:pt x="324" y="262"/>
                </a:lnTo>
                <a:lnTo>
                  <a:pt x="324" y="260"/>
                </a:lnTo>
                <a:lnTo>
                  <a:pt x="326" y="256"/>
                </a:lnTo>
                <a:lnTo>
                  <a:pt x="326" y="256"/>
                </a:lnTo>
                <a:lnTo>
                  <a:pt x="328" y="256"/>
                </a:lnTo>
                <a:lnTo>
                  <a:pt x="332" y="254"/>
                </a:lnTo>
                <a:lnTo>
                  <a:pt x="334" y="256"/>
                </a:lnTo>
                <a:lnTo>
                  <a:pt x="338" y="256"/>
                </a:lnTo>
                <a:lnTo>
                  <a:pt x="338" y="256"/>
                </a:lnTo>
                <a:lnTo>
                  <a:pt x="340" y="260"/>
                </a:lnTo>
                <a:lnTo>
                  <a:pt x="340" y="262"/>
                </a:lnTo>
                <a:lnTo>
                  <a:pt x="340" y="262"/>
                </a:lnTo>
                <a:lnTo>
                  <a:pt x="340" y="266"/>
                </a:lnTo>
                <a:lnTo>
                  <a:pt x="338" y="268"/>
                </a:lnTo>
                <a:lnTo>
                  <a:pt x="338" y="268"/>
                </a:lnTo>
                <a:close/>
                <a:moveTo>
                  <a:pt x="54" y="184"/>
                </a:moveTo>
                <a:lnTo>
                  <a:pt x="306" y="184"/>
                </a:lnTo>
                <a:lnTo>
                  <a:pt x="306" y="184"/>
                </a:lnTo>
                <a:lnTo>
                  <a:pt x="310" y="184"/>
                </a:lnTo>
                <a:lnTo>
                  <a:pt x="314" y="182"/>
                </a:lnTo>
                <a:lnTo>
                  <a:pt x="318" y="178"/>
                </a:lnTo>
                <a:lnTo>
                  <a:pt x="318" y="172"/>
                </a:lnTo>
                <a:lnTo>
                  <a:pt x="318" y="12"/>
                </a:lnTo>
                <a:lnTo>
                  <a:pt x="318" y="12"/>
                </a:lnTo>
                <a:lnTo>
                  <a:pt x="318" y="6"/>
                </a:lnTo>
                <a:lnTo>
                  <a:pt x="314" y="2"/>
                </a:lnTo>
                <a:lnTo>
                  <a:pt x="310" y="0"/>
                </a:lnTo>
                <a:lnTo>
                  <a:pt x="306" y="0"/>
                </a:lnTo>
                <a:lnTo>
                  <a:pt x="54" y="0"/>
                </a:lnTo>
                <a:lnTo>
                  <a:pt x="54" y="0"/>
                </a:lnTo>
                <a:lnTo>
                  <a:pt x="50" y="0"/>
                </a:lnTo>
                <a:lnTo>
                  <a:pt x="46" y="2"/>
                </a:lnTo>
                <a:lnTo>
                  <a:pt x="42" y="6"/>
                </a:lnTo>
                <a:lnTo>
                  <a:pt x="42" y="12"/>
                </a:lnTo>
                <a:lnTo>
                  <a:pt x="42" y="172"/>
                </a:lnTo>
                <a:lnTo>
                  <a:pt x="42" y="172"/>
                </a:lnTo>
                <a:lnTo>
                  <a:pt x="42" y="178"/>
                </a:lnTo>
                <a:lnTo>
                  <a:pt x="46" y="182"/>
                </a:lnTo>
                <a:lnTo>
                  <a:pt x="50" y="184"/>
                </a:lnTo>
                <a:lnTo>
                  <a:pt x="54" y="184"/>
                </a:lnTo>
                <a:lnTo>
                  <a:pt x="54" y="184"/>
                </a:lnTo>
                <a:close/>
                <a:moveTo>
                  <a:pt x="66" y="24"/>
                </a:moveTo>
                <a:lnTo>
                  <a:pt x="294" y="24"/>
                </a:lnTo>
                <a:lnTo>
                  <a:pt x="294" y="160"/>
                </a:lnTo>
                <a:lnTo>
                  <a:pt x="66" y="160"/>
                </a:lnTo>
                <a:lnTo>
                  <a:pt x="66" y="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82935" tIns="41468" rIns="82935" bIns="41468" numCol="1" anchor="t" anchorCtr="0" compatLnSpc="1">
            <a:prstTxWarp prst="textNoShape">
              <a:avLst/>
            </a:prstTxWarp>
          </a:bodyPr>
          <a:lstStyle/>
          <a:p>
            <a:pPr defTabSz="924073">
              <a:defRPr/>
            </a:pPr>
            <a:endParaRPr lang="en-GB" sz="1400" kern="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63" name="Title 1"/>
          <p:cNvSpPr txBox="1">
            <a:spLocks/>
          </p:cNvSpPr>
          <p:nvPr/>
        </p:nvSpPr>
        <p:spPr>
          <a:xfrm>
            <a:off x="464761" y="76200"/>
            <a:ext cx="11041439" cy="52257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899010" rtl="0" eaLnBrk="1" latinLnBrk="0" hangingPunct="1">
              <a:spcBef>
                <a:spcPct val="0"/>
              </a:spcBef>
              <a:buNone/>
              <a:defRPr sz="2824" b="1" i="1" kern="1200" cap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hi-IN" altLang="ja-JP" sz="2500" i="0" dirty="0">
                <a:latin typeface="Poppins" panose="00000500000000000000" pitchFamily="2" charset="0"/>
                <a:cs typeface="Poppins" panose="00000500000000000000" pitchFamily="2" charset="0"/>
              </a:rPr>
              <a:t>नवीन सुविधाएँ और संवर्द्धन </a:t>
            </a:r>
            <a:r>
              <a:rPr lang="en-US" altLang="ja-JP" sz="2500" i="0" dirty="0">
                <a:latin typeface="Poppins" panose="00000500000000000000" pitchFamily="2" charset="0"/>
                <a:cs typeface="Poppins" panose="00000500000000000000" pitchFamily="2" charset="0"/>
              </a:rPr>
              <a:t>:</a:t>
            </a:r>
            <a:r>
              <a:rPr lang="en-IN" altLang="ja-JP" sz="2500" i="0" dirty="0">
                <a:latin typeface="Poppins" panose="00000500000000000000" pitchFamily="2" charset="0"/>
                <a:cs typeface="Poppins" panose="00000500000000000000" pitchFamily="2" charset="0"/>
              </a:rPr>
              <a:t> 2.0 </a:t>
            </a:r>
            <a:r>
              <a:rPr lang="en-IN" altLang="ja-JP" sz="2500" i="0" dirty="0" err="1">
                <a:latin typeface="Poppins" panose="00000500000000000000" pitchFamily="2" charset="0"/>
                <a:cs typeface="Poppins" panose="00000500000000000000" pitchFamily="2" charset="0"/>
              </a:rPr>
              <a:t>vs</a:t>
            </a:r>
            <a:r>
              <a:rPr lang="en-IN" altLang="ja-JP" sz="2500" i="0" dirty="0">
                <a:latin typeface="Poppins" panose="00000500000000000000" pitchFamily="2" charset="0"/>
                <a:cs typeface="Poppins" panose="00000500000000000000" pitchFamily="2" charset="0"/>
              </a:rPr>
              <a:t> 1.0</a:t>
            </a:r>
            <a:r>
              <a:rPr lang="hi-IN" altLang="ja-JP" sz="2500" i="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IN" altLang="ja-JP" sz="2500" i="0" dirty="0">
                <a:latin typeface="Poppins" panose="00000500000000000000" pitchFamily="2" charset="0"/>
                <a:cs typeface="Poppins" panose="00000500000000000000" pitchFamily="2" charset="0"/>
              </a:rPr>
              <a:t>(</a:t>
            </a:r>
            <a:r>
              <a:rPr lang="hi-IN" altLang="ja-JP" sz="2500" i="0" dirty="0">
                <a:latin typeface="Poppins" panose="00000500000000000000" pitchFamily="2" charset="0"/>
                <a:cs typeface="Poppins" panose="00000500000000000000" pitchFamily="2" charset="0"/>
              </a:rPr>
              <a:t>विभागीय </a:t>
            </a:r>
            <a:r>
              <a:rPr lang="en-IN" altLang="ja-JP" sz="2500" i="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hi-IN" altLang="ja-JP" sz="2500" i="0" dirty="0">
                <a:latin typeface="Poppins" panose="00000500000000000000" pitchFamily="2" charset="0"/>
                <a:cs typeface="Poppins" panose="00000500000000000000" pitchFamily="2" charset="0"/>
              </a:rPr>
              <a:t>उपयोगकर्ता</a:t>
            </a:r>
            <a:r>
              <a:rPr lang="en-IN" altLang="ja-JP" sz="2500" i="0" dirty="0">
                <a:latin typeface="Poppins" panose="00000500000000000000" pitchFamily="2" charset="0"/>
                <a:cs typeface="Poppins" panose="00000500000000000000" pitchFamily="2" charset="0"/>
              </a:rPr>
              <a:t>)</a:t>
            </a:r>
            <a:endParaRPr lang="en-GB" sz="2500" i="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11345542" y="76200"/>
            <a:ext cx="723296" cy="719768"/>
          </a:xfrm>
          <a:prstGeom prst="rect">
            <a:avLst/>
          </a:prstGeom>
        </p:spPr>
      </p:pic>
      <p:sp>
        <p:nvSpPr>
          <p:cNvPr id="62" name="Rectangle 4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5" name="Rectangle 5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4" name="Rectangle 3"/>
          <p:cNvSpPr txBox="1">
            <a:spLocks noChangeArrowheads="1"/>
          </p:cNvSpPr>
          <p:nvPr/>
        </p:nvSpPr>
        <p:spPr bwMode="auto">
          <a:xfrm>
            <a:off x="464761" y="870513"/>
            <a:ext cx="11074745" cy="5410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109591" tIns="54796" rIns="109591" bIns="54796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hi-IN" altLang="ja-JP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graphicFrame>
        <p:nvGraphicFramePr>
          <p:cNvPr id="67" name="Table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4696965"/>
              </p:ext>
            </p:extLst>
          </p:nvPr>
        </p:nvGraphicFramePr>
        <p:xfrm>
          <a:off x="196980" y="795969"/>
          <a:ext cx="11871858" cy="602452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7793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924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410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WebGIS</a:t>
                      </a:r>
                      <a:r>
                        <a:rPr lang="en-US" sz="20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2.0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WebGIS</a:t>
                      </a:r>
                      <a:r>
                        <a:rPr lang="en-US" sz="20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1.0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7640">
                <a:tc>
                  <a:txBody>
                    <a:bodyPr/>
                    <a:lstStyle/>
                    <a:p>
                      <a:r>
                        <a:rPr lang="hi-IN" sz="20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लीज होल्डर सुधार करने की सुविधा</a:t>
                      </a:r>
                      <a:endParaRPr lang="en-US" sz="200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i-IN" sz="20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कोई सुविधा नहीं है </a:t>
                      </a:r>
                      <a:endParaRPr lang="en-US" sz="200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0621">
                <a:tc>
                  <a:txBody>
                    <a:bodyPr/>
                    <a:lstStyle/>
                    <a:p>
                      <a:r>
                        <a:rPr lang="hi-IN" sz="20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भूमि मद सुधार करने की सुविधा:कृषि से गैर कृषि </a:t>
                      </a:r>
                      <a:endParaRPr lang="en-US" sz="200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i-IN" sz="20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कोई सुविधा नहीं है </a:t>
                      </a:r>
                      <a:endParaRPr lang="en-US" sz="200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  <a:p>
                      <a:endParaRPr lang="en-US" sz="200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0621">
                <a:tc>
                  <a:txBody>
                    <a:bodyPr/>
                    <a:lstStyle/>
                    <a:p>
                      <a:r>
                        <a:rPr lang="hi-IN" sz="20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मौसम के मुताबिक फसल सुधार करने की सुविधा</a:t>
                      </a:r>
                      <a:endParaRPr lang="en-US" sz="200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i-IN" sz="20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कोई सुविधा नहीं है </a:t>
                      </a:r>
                      <a:endParaRPr lang="en-US" sz="200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0621">
                <a:tc>
                  <a:txBody>
                    <a:bodyPr/>
                    <a:lstStyle/>
                    <a:p>
                      <a:r>
                        <a:rPr lang="hi-IN" sz="20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भूमि निषेध सुविधा (आपत्ति हने पर रोक लगाने हेतु)</a:t>
                      </a:r>
                      <a:endParaRPr lang="en-US" sz="200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i-IN" sz="20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कोई सुविधा नहीं है </a:t>
                      </a:r>
                      <a:endParaRPr lang="en-US" sz="200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  <a:p>
                      <a:endParaRPr lang="en-US" sz="200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0621">
                <a:tc>
                  <a:txBody>
                    <a:bodyPr/>
                    <a:lstStyle/>
                    <a:p>
                      <a:r>
                        <a:rPr lang="hi-IN" sz="20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वृक्ष विवरण </a:t>
                      </a:r>
                      <a:r>
                        <a:rPr lang="en-IN" sz="20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,</a:t>
                      </a:r>
                      <a:r>
                        <a:rPr lang="hi-IN" sz="20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भूमि पर अन्य संरचना</a:t>
                      </a:r>
                      <a:r>
                        <a:rPr lang="en-IN" sz="2000" baseline="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</a:t>
                      </a:r>
                      <a:r>
                        <a:rPr lang="hi-IN" sz="2000" baseline="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एवं लैंड बैंक सुधार करने के सुविधा </a:t>
                      </a:r>
                      <a:endParaRPr lang="en-US" sz="200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i-IN" sz="20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कोई सुविधा नहीं है </a:t>
                      </a:r>
                      <a:endParaRPr lang="en-US" sz="200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  <a:p>
                      <a:endParaRPr lang="en-US" sz="200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8062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hi-IN" sz="2000" kern="1200" dirty="0">
                          <a:solidFill>
                            <a:schemeClr val="dk1"/>
                          </a:solidFill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भूमि बंधक, दृष्टिबंधक, जमानत सम्बंधित खसरा टिप्पणी की स्थिति को अद्यतन करने की सुविधा एवं बैंक से प्राप्त भूमि बंधक को निषेध या अद्यतन करने की सुविधा</a:t>
                      </a:r>
                      <a:endParaRPr lang="en-US" sz="2000" kern="1200" dirty="0">
                        <a:solidFill>
                          <a:schemeClr val="dk1"/>
                        </a:solidFill>
                        <a:latin typeface="Poppins" panose="00000500000000000000" pitchFamily="2" charset="0"/>
                        <a:ea typeface="+mn-ea"/>
                        <a:cs typeface="Poppins" panose="00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i-IN" sz="20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कोई सुविधा नहीं है </a:t>
                      </a:r>
                      <a:endParaRPr lang="en-US" sz="200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  <a:p>
                      <a:endParaRPr lang="en-US" sz="200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80621">
                <a:tc>
                  <a:txBody>
                    <a:bodyPr/>
                    <a:lstStyle/>
                    <a:p>
                      <a:r>
                        <a:rPr lang="hi-IN" sz="20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आधार/समग्र/मोबाइल (ओटीपी आधारित) के माध्यम से नाम अपडेट करने की सुविधा</a:t>
                      </a:r>
                      <a:endParaRPr lang="en-US" sz="200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i-IN" sz="20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कोई सुविधा नहीं है </a:t>
                      </a:r>
                      <a:endParaRPr lang="en-US" sz="200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  <a:p>
                      <a:endParaRPr lang="en-US" sz="200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976542">
                <a:tc>
                  <a:txBody>
                    <a:bodyPr/>
                    <a:lstStyle/>
                    <a:p>
                      <a:r>
                        <a:rPr lang="hi-IN" sz="20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तीन मॉड्यूल - डायवर्सन डेटा एंट्री, डायवर्सन इंटिमेशन और बिना सूचना के डायवर्सन, सिंक्रोनाइजेशन और आरसीएमएस के साथ हैंडशेकिंग के लिए एक मॉड्यूल बनाया गया है।</a:t>
                      </a:r>
                      <a:endParaRPr lang="en-US" sz="200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i-IN" sz="20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तीन मॉड्यूल प्रथक रूप में उपलब्ध है </a:t>
                      </a:r>
                      <a:endParaRPr lang="en-US" sz="200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9294497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id" hidden="1"/>
          <p:cNvGrpSpPr/>
          <p:nvPr>
            <p:custDataLst>
              <p:tags r:id="rId2"/>
            </p:custDataLst>
          </p:nvPr>
        </p:nvGrpSpPr>
        <p:grpSpPr>
          <a:xfrm>
            <a:off x="590911" y="540572"/>
            <a:ext cx="10958239" cy="6043108"/>
            <a:chOff x="530352" y="612648"/>
            <a:chExt cx="8997696" cy="6848856"/>
          </a:xfrm>
        </p:grpSpPr>
        <p:grpSp>
          <p:nvGrpSpPr>
            <p:cNvPr id="3" name="Group 3" hidden="1"/>
            <p:cNvGrpSpPr/>
            <p:nvPr/>
          </p:nvGrpSpPr>
          <p:grpSpPr>
            <a:xfrm>
              <a:off x="530352" y="7159752"/>
              <a:ext cx="8997696" cy="301752"/>
              <a:chOff x="530352" y="7159752"/>
              <a:chExt cx="8997696" cy="301752"/>
            </a:xfrm>
          </p:grpSpPr>
          <p:sp>
            <p:nvSpPr>
              <p:cNvPr id="51" name="Footer block" hidden="1"/>
              <p:cNvSpPr>
                <a:spLocks noChangeArrowheads="1"/>
              </p:cNvSpPr>
              <p:nvPr/>
            </p:nvSpPr>
            <p:spPr bwMode="gray">
              <a:xfrm>
                <a:off x="6629400" y="7159752"/>
                <a:ext cx="2898648" cy="301752"/>
              </a:xfrm>
              <a:prstGeom prst="rect">
                <a:avLst/>
              </a:prstGeom>
              <a:solidFill>
                <a:srgbClr val="CCFFFF">
                  <a:alpha val="25000"/>
                </a:srgbClr>
              </a:solidFill>
              <a:ln w="6350" cap="rnd">
                <a:solidFill>
                  <a:srgbClr val="CCFFFF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52" name="Footer block" hidden="1"/>
              <p:cNvSpPr>
                <a:spLocks noChangeArrowheads="1"/>
              </p:cNvSpPr>
              <p:nvPr/>
            </p:nvSpPr>
            <p:spPr bwMode="gray">
              <a:xfrm>
                <a:off x="3584448" y="7159752"/>
                <a:ext cx="2898648" cy="301752"/>
              </a:xfrm>
              <a:prstGeom prst="rect">
                <a:avLst/>
              </a:prstGeom>
              <a:solidFill>
                <a:srgbClr val="CCFFFF">
                  <a:alpha val="25000"/>
                </a:srgbClr>
              </a:solidFill>
              <a:ln w="6350" cap="rnd">
                <a:solidFill>
                  <a:srgbClr val="CCFFFF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53" name="Footer block" hidden="1"/>
              <p:cNvSpPr>
                <a:spLocks noChangeArrowheads="1"/>
              </p:cNvSpPr>
              <p:nvPr/>
            </p:nvSpPr>
            <p:spPr bwMode="gray">
              <a:xfrm>
                <a:off x="530352" y="7159752"/>
                <a:ext cx="2898648" cy="301752"/>
              </a:xfrm>
              <a:prstGeom prst="rect">
                <a:avLst/>
              </a:prstGeom>
              <a:solidFill>
                <a:srgbClr val="CCFFFF">
                  <a:alpha val="25000"/>
                </a:srgbClr>
              </a:solidFill>
              <a:ln w="6350" cap="rnd">
                <a:solidFill>
                  <a:srgbClr val="CCFFFF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4" name="Group 4" hidden="1"/>
            <p:cNvGrpSpPr/>
            <p:nvPr/>
          </p:nvGrpSpPr>
          <p:grpSpPr>
            <a:xfrm>
              <a:off x="530352" y="1066800"/>
              <a:ext cx="8997696" cy="835152"/>
              <a:chOff x="530352" y="1066800"/>
              <a:chExt cx="8997696" cy="835152"/>
            </a:xfrm>
          </p:grpSpPr>
          <p:sp>
            <p:nvSpPr>
              <p:cNvPr id="49" name="Title block" hidden="1"/>
              <p:cNvSpPr>
                <a:spLocks noChangeArrowheads="1"/>
              </p:cNvSpPr>
              <p:nvPr/>
            </p:nvSpPr>
            <p:spPr bwMode="gray">
              <a:xfrm>
                <a:off x="5102352" y="1066800"/>
                <a:ext cx="4425696" cy="832104"/>
              </a:xfrm>
              <a:prstGeom prst="rect">
                <a:avLst/>
              </a:prstGeom>
              <a:solidFill>
                <a:srgbClr val="FCC3D7">
                  <a:alpha val="25000"/>
                </a:srgbClr>
              </a:solidFill>
              <a:ln w="6350" cap="rnd">
                <a:solidFill>
                  <a:srgbClr val="FCC3D7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50" name="Title block" hidden="1"/>
              <p:cNvSpPr>
                <a:spLocks noChangeArrowheads="1"/>
              </p:cNvSpPr>
              <p:nvPr/>
            </p:nvSpPr>
            <p:spPr bwMode="gray">
              <a:xfrm>
                <a:off x="530352" y="1069848"/>
                <a:ext cx="4425696" cy="832104"/>
              </a:xfrm>
              <a:prstGeom prst="rect">
                <a:avLst/>
              </a:prstGeom>
              <a:solidFill>
                <a:srgbClr val="FCC3D7">
                  <a:alpha val="25000"/>
                </a:srgbClr>
              </a:solidFill>
              <a:ln w="6350" cap="rnd">
                <a:solidFill>
                  <a:srgbClr val="FCC3D7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sp>
          <p:nvSpPr>
            <p:cNvPr id="6" name="Header block" hidden="1"/>
            <p:cNvSpPr>
              <a:spLocks noChangeArrowheads="1"/>
            </p:cNvSpPr>
            <p:nvPr/>
          </p:nvSpPr>
          <p:spPr bwMode="gray">
            <a:xfrm>
              <a:off x="530352" y="612648"/>
              <a:ext cx="8988552" cy="228600"/>
            </a:xfrm>
            <a:prstGeom prst="rect">
              <a:avLst/>
            </a:prstGeom>
            <a:solidFill>
              <a:srgbClr val="CCFFFF">
                <a:alpha val="25000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 defTabSz="707409">
                <a:buSzPct val="90000"/>
                <a:defRPr/>
              </a:pPr>
              <a:endParaRPr lang="en-GB" sz="1235" dirty="0">
                <a:solidFill>
                  <a:srgbClr val="821A1A"/>
                </a:solidFill>
                <a:latin typeface="Arial"/>
                <a:cs typeface="Arial" charset="0"/>
              </a:endParaRPr>
            </a:p>
          </p:txBody>
        </p:sp>
        <p:grpSp>
          <p:nvGrpSpPr>
            <p:cNvPr id="5" name="Group 600" hidden="1"/>
            <p:cNvGrpSpPr/>
            <p:nvPr/>
          </p:nvGrpSpPr>
          <p:grpSpPr>
            <a:xfrm>
              <a:off x="533400" y="6245352"/>
              <a:ext cx="8994648" cy="688848"/>
              <a:chOff x="533400" y="6013704"/>
              <a:chExt cx="8994648" cy="688848"/>
            </a:xfrm>
          </p:grpSpPr>
          <p:sp>
            <p:nvSpPr>
              <p:cNvPr id="43" name="Content block 606" hidden="1"/>
              <p:cNvSpPr>
                <a:spLocks noChangeArrowheads="1"/>
              </p:cNvSpPr>
              <p:nvPr/>
            </p:nvSpPr>
            <p:spPr bwMode="gray">
              <a:xfrm>
                <a:off x="8156448" y="60137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4" name="Content block 605" hidden="1"/>
              <p:cNvSpPr>
                <a:spLocks noChangeArrowheads="1"/>
              </p:cNvSpPr>
              <p:nvPr/>
            </p:nvSpPr>
            <p:spPr bwMode="gray">
              <a:xfrm>
                <a:off x="6631840" y="60137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5" name="Content block 604" hidden="1"/>
              <p:cNvSpPr>
                <a:spLocks noChangeArrowheads="1"/>
              </p:cNvSpPr>
              <p:nvPr/>
            </p:nvSpPr>
            <p:spPr bwMode="gray">
              <a:xfrm>
                <a:off x="510723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6" name="Content block 603" hidden="1"/>
              <p:cNvSpPr>
                <a:spLocks noChangeArrowheads="1"/>
              </p:cNvSpPr>
              <p:nvPr/>
            </p:nvSpPr>
            <p:spPr bwMode="gray">
              <a:xfrm>
                <a:off x="358262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7" name="Content block 602" hidden="1"/>
              <p:cNvSpPr>
                <a:spLocks noChangeArrowheads="1"/>
              </p:cNvSpPr>
              <p:nvPr/>
            </p:nvSpPr>
            <p:spPr bwMode="gray">
              <a:xfrm>
                <a:off x="205801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8" name="Content block 601" hidden="1"/>
              <p:cNvSpPr>
                <a:spLocks noChangeArrowheads="1"/>
              </p:cNvSpPr>
              <p:nvPr/>
            </p:nvSpPr>
            <p:spPr bwMode="gray">
              <a:xfrm>
                <a:off x="53340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7" name="Group 500" hidden="1"/>
            <p:cNvGrpSpPr/>
            <p:nvPr/>
          </p:nvGrpSpPr>
          <p:grpSpPr>
            <a:xfrm>
              <a:off x="533400" y="5407152"/>
              <a:ext cx="8994648" cy="688848"/>
              <a:chOff x="533400" y="5026152"/>
              <a:chExt cx="8994648" cy="688848"/>
            </a:xfrm>
          </p:grpSpPr>
          <p:sp>
            <p:nvSpPr>
              <p:cNvPr id="37" name="Content block 506" hidden="1"/>
              <p:cNvSpPr>
                <a:spLocks noChangeArrowheads="1"/>
              </p:cNvSpPr>
              <p:nvPr/>
            </p:nvSpPr>
            <p:spPr bwMode="gray">
              <a:xfrm>
                <a:off x="8156448" y="50261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8" name="Content block 505" hidden="1"/>
              <p:cNvSpPr>
                <a:spLocks noChangeArrowheads="1"/>
              </p:cNvSpPr>
              <p:nvPr/>
            </p:nvSpPr>
            <p:spPr bwMode="gray">
              <a:xfrm>
                <a:off x="6631840" y="50261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9" name="Content block 504" hidden="1"/>
              <p:cNvSpPr>
                <a:spLocks noChangeArrowheads="1"/>
              </p:cNvSpPr>
              <p:nvPr/>
            </p:nvSpPr>
            <p:spPr bwMode="gray">
              <a:xfrm>
                <a:off x="510723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0" name="Content block 503" hidden="1"/>
              <p:cNvSpPr>
                <a:spLocks noChangeArrowheads="1"/>
              </p:cNvSpPr>
              <p:nvPr/>
            </p:nvSpPr>
            <p:spPr bwMode="gray">
              <a:xfrm>
                <a:off x="358262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1" name="Content block 502" hidden="1"/>
              <p:cNvSpPr>
                <a:spLocks noChangeArrowheads="1"/>
              </p:cNvSpPr>
              <p:nvPr/>
            </p:nvSpPr>
            <p:spPr bwMode="gray">
              <a:xfrm>
                <a:off x="205801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2" name="Content block 501" hidden="1"/>
              <p:cNvSpPr>
                <a:spLocks noChangeArrowheads="1"/>
              </p:cNvSpPr>
              <p:nvPr/>
            </p:nvSpPr>
            <p:spPr bwMode="gray">
              <a:xfrm>
                <a:off x="53340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8" name="Group 400" hidden="1"/>
            <p:cNvGrpSpPr/>
            <p:nvPr/>
          </p:nvGrpSpPr>
          <p:grpSpPr>
            <a:xfrm>
              <a:off x="533400" y="4568952"/>
              <a:ext cx="8994648" cy="688848"/>
              <a:chOff x="533400" y="4038600"/>
              <a:chExt cx="8994648" cy="688848"/>
            </a:xfrm>
          </p:grpSpPr>
          <p:sp>
            <p:nvSpPr>
              <p:cNvPr id="31" name="Content block 406" hidden="1"/>
              <p:cNvSpPr>
                <a:spLocks noChangeArrowheads="1"/>
              </p:cNvSpPr>
              <p:nvPr/>
            </p:nvSpPr>
            <p:spPr bwMode="gray">
              <a:xfrm>
                <a:off x="8156448" y="40386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2" name="Content block 405" hidden="1"/>
              <p:cNvSpPr>
                <a:spLocks noChangeArrowheads="1"/>
              </p:cNvSpPr>
              <p:nvPr/>
            </p:nvSpPr>
            <p:spPr bwMode="gray">
              <a:xfrm>
                <a:off x="6631840" y="40386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3" name="Content block 404" hidden="1"/>
              <p:cNvSpPr>
                <a:spLocks noChangeArrowheads="1"/>
              </p:cNvSpPr>
              <p:nvPr/>
            </p:nvSpPr>
            <p:spPr bwMode="gray">
              <a:xfrm>
                <a:off x="510723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4" name="Content block 403" hidden="1"/>
              <p:cNvSpPr>
                <a:spLocks noChangeArrowheads="1"/>
              </p:cNvSpPr>
              <p:nvPr/>
            </p:nvSpPr>
            <p:spPr bwMode="gray">
              <a:xfrm>
                <a:off x="358262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5" name="Content block 402" hidden="1"/>
              <p:cNvSpPr>
                <a:spLocks noChangeArrowheads="1"/>
              </p:cNvSpPr>
              <p:nvPr/>
            </p:nvSpPr>
            <p:spPr bwMode="gray">
              <a:xfrm>
                <a:off x="205801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6" name="Content block 401" hidden="1"/>
              <p:cNvSpPr>
                <a:spLocks noChangeArrowheads="1"/>
              </p:cNvSpPr>
              <p:nvPr/>
            </p:nvSpPr>
            <p:spPr bwMode="gray">
              <a:xfrm>
                <a:off x="53340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9" name="Group 300" hidden="1"/>
            <p:cNvGrpSpPr/>
            <p:nvPr/>
          </p:nvGrpSpPr>
          <p:grpSpPr>
            <a:xfrm>
              <a:off x="533400" y="3730752"/>
              <a:ext cx="8994648" cy="688848"/>
              <a:chOff x="533400" y="3041904"/>
              <a:chExt cx="8994648" cy="688848"/>
            </a:xfrm>
          </p:grpSpPr>
          <p:sp>
            <p:nvSpPr>
              <p:cNvPr id="25" name="Content block 306" hidden="1"/>
              <p:cNvSpPr>
                <a:spLocks noChangeArrowheads="1"/>
              </p:cNvSpPr>
              <p:nvPr/>
            </p:nvSpPr>
            <p:spPr bwMode="gray">
              <a:xfrm>
                <a:off x="8156448" y="30419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6" name="Content block 305" hidden="1"/>
              <p:cNvSpPr>
                <a:spLocks noChangeArrowheads="1"/>
              </p:cNvSpPr>
              <p:nvPr/>
            </p:nvSpPr>
            <p:spPr bwMode="gray">
              <a:xfrm>
                <a:off x="6631840" y="30419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7" name="Content block 304" hidden="1"/>
              <p:cNvSpPr>
                <a:spLocks noChangeArrowheads="1"/>
              </p:cNvSpPr>
              <p:nvPr/>
            </p:nvSpPr>
            <p:spPr bwMode="gray">
              <a:xfrm>
                <a:off x="510723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8" name="Content block 303" hidden="1"/>
              <p:cNvSpPr>
                <a:spLocks noChangeArrowheads="1"/>
              </p:cNvSpPr>
              <p:nvPr/>
            </p:nvSpPr>
            <p:spPr bwMode="gray">
              <a:xfrm>
                <a:off x="358262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9" name="Content block 302" hidden="1"/>
              <p:cNvSpPr>
                <a:spLocks noChangeArrowheads="1"/>
              </p:cNvSpPr>
              <p:nvPr/>
            </p:nvSpPr>
            <p:spPr bwMode="gray">
              <a:xfrm>
                <a:off x="205801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0" name="Content block 301" hidden="1"/>
              <p:cNvSpPr>
                <a:spLocks noChangeArrowheads="1"/>
              </p:cNvSpPr>
              <p:nvPr/>
            </p:nvSpPr>
            <p:spPr bwMode="gray">
              <a:xfrm>
                <a:off x="53340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10" name="Group 200" hidden="1"/>
            <p:cNvGrpSpPr/>
            <p:nvPr/>
          </p:nvGrpSpPr>
          <p:grpSpPr>
            <a:xfrm>
              <a:off x="533400" y="2892552"/>
              <a:ext cx="8994648" cy="688848"/>
              <a:chOff x="533400" y="1066800"/>
              <a:chExt cx="8994648" cy="688848"/>
            </a:xfrm>
          </p:grpSpPr>
          <p:sp>
            <p:nvSpPr>
              <p:cNvPr id="19" name="Content block 206" hidden="1"/>
              <p:cNvSpPr>
                <a:spLocks noChangeArrowheads="1"/>
              </p:cNvSpPr>
              <p:nvPr/>
            </p:nvSpPr>
            <p:spPr bwMode="gray">
              <a:xfrm>
                <a:off x="8156448" y="10668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0" name="Content block 205" hidden="1"/>
              <p:cNvSpPr>
                <a:spLocks noChangeArrowheads="1"/>
              </p:cNvSpPr>
              <p:nvPr/>
            </p:nvSpPr>
            <p:spPr bwMode="gray">
              <a:xfrm>
                <a:off x="6631840" y="10668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1" name="Content block 204" hidden="1"/>
              <p:cNvSpPr>
                <a:spLocks noChangeArrowheads="1"/>
              </p:cNvSpPr>
              <p:nvPr/>
            </p:nvSpPr>
            <p:spPr bwMode="gray">
              <a:xfrm>
                <a:off x="510723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2" name="Content block 203" hidden="1"/>
              <p:cNvSpPr>
                <a:spLocks noChangeArrowheads="1"/>
              </p:cNvSpPr>
              <p:nvPr/>
            </p:nvSpPr>
            <p:spPr bwMode="gray">
              <a:xfrm>
                <a:off x="358262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3" name="Content block 202" hidden="1"/>
              <p:cNvSpPr>
                <a:spLocks noChangeArrowheads="1"/>
              </p:cNvSpPr>
              <p:nvPr/>
            </p:nvSpPr>
            <p:spPr bwMode="gray">
              <a:xfrm>
                <a:off x="205801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4" name="Content block 201" hidden="1"/>
              <p:cNvSpPr>
                <a:spLocks noChangeArrowheads="1"/>
              </p:cNvSpPr>
              <p:nvPr/>
            </p:nvSpPr>
            <p:spPr bwMode="gray">
              <a:xfrm>
                <a:off x="53340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11" name="Group 100" hidden="1"/>
            <p:cNvGrpSpPr/>
            <p:nvPr/>
          </p:nvGrpSpPr>
          <p:grpSpPr>
            <a:xfrm>
              <a:off x="533400" y="2054352"/>
              <a:ext cx="8994648" cy="688848"/>
              <a:chOff x="533400" y="2054352"/>
              <a:chExt cx="8994648" cy="688848"/>
            </a:xfrm>
          </p:grpSpPr>
          <p:sp>
            <p:nvSpPr>
              <p:cNvPr id="13" name="Content block 106" hidden="1"/>
              <p:cNvSpPr>
                <a:spLocks noChangeArrowheads="1"/>
              </p:cNvSpPr>
              <p:nvPr/>
            </p:nvSpPr>
            <p:spPr bwMode="gray">
              <a:xfrm>
                <a:off x="8156448" y="20543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4" name="Content block 105" hidden="1"/>
              <p:cNvSpPr>
                <a:spLocks noChangeArrowheads="1"/>
              </p:cNvSpPr>
              <p:nvPr/>
            </p:nvSpPr>
            <p:spPr bwMode="gray">
              <a:xfrm>
                <a:off x="6631840" y="20543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5" name="Content block 104" hidden="1"/>
              <p:cNvSpPr>
                <a:spLocks noChangeArrowheads="1"/>
              </p:cNvSpPr>
              <p:nvPr/>
            </p:nvSpPr>
            <p:spPr bwMode="gray">
              <a:xfrm>
                <a:off x="510723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6" name="Content block 103" hidden="1"/>
              <p:cNvSpPr>
                <a:spLocks noChangeArrowheads="1"/>
              </p:cNvSpPr>
              <p:nvPr/>
            </p:nvSpPr>
            <p:spPr bwMode="gray">
              <a:xfrm>
                <a:off x="358262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7" name="Content block 102" hidden="1"/>
              <p:cNvSpPr>
                <a:spLocks noChangeArrowheads="1"/>
              </p:cNvSpPr>
              <p:nvPr/>
            </p:nvSpPr>
            <p:spPr bwMode="gray">
              <a:xfrm>
                <a:off x="205801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" name="Content block 101" hidden="1"/>
              <p:cNvSpPr>
                <a:spLocks noChangeArrowheads="1"/>
              </p:cNvSpPr>
              <p:nvPr/>
            </p:nvSpPr>
            <p:spPr bwMode="gray">
              <a:xfrm>
                <a:off x="53340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</p:grpSp>
      <p:sp>
        <p:nvSpPr>
          <p:cNvPr id="54" name="Section Header" hidden="1"/>
          <p:cNvSpPr txBox="1"/>
          <p:nvPr>
            <p:custDataLst>
              <p:tags r:id="rId3"/>
            </p:custDataLst>
          </p:nvPr>
        </p:nvSpPr>
        <p:spPr>
          <a:xfrm>
            <a:off x="590911" y="621254"/>
            <a:ext cx="3695552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defTabSz="899010"/>
            <a:r>
              <a:rPr lang="en-US" sz="794" noProof="1">
                <a:solidFill>
                  <a:srgbClr val="000000"/>
                </a:solidFill>
                <a:latin typeface="Arial"/>
              </a:rPr>
              <a:t>-1 </a:t>
            </a:r>
            <a:endParaRPr lang="en-GB" sz="794" noProof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Section Footer"/>
          <p:cNvSpPr txBox="1"/>
          <p:nvPr>
            <p:custDataLst>
              <p:tags r:id="rId4"/>
            </p:custDataLst>
          </p:nvPr>
        </p:nvSpPr>
        <p:spPr>
          <a:xfrm>
            <a:off x="589520" y="6049965"/>
            <a:ext cx="2557631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pPr defTabSz="899010"/>
            <a:endParaRPr lang="en-GB" sz="794" noProof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2" name="Freeform 5014"/>
          <p:cNvSpPr>
            <a:spLocks noEditPoints="1"/>
          </p:cNvSpPr>
          <p:nvPr/>
        </p:nvSpPr>
        <p:spPr bwMode="auto">
          <a:xfrm>
            <a:off x="65428" y="2693054"/>
            <a:ext cx="432639" cy="303721"/>
          </a:xfrm>
          <a:custGeom>
            <a:avLst/>
            <a:gdLst>
              <a:gd name="T0" fmla="*/ 360 w 360"/>
              <a:gd name="T1" fmla="*/ 256 h 278"/>
              <a:gd name="T2" fmla="*/ 360 w 360"/>
              <a:gd name="T3" fmla="*/ 252 h 278"/>
              <a:gd name="T4" fmla="*/ 358 w 360"/>
              <a:gd name="T5" fmla="*/ 252 h 278"/>
              <a:gd name="T6" fmla="*/ 318 w 360"/>
              <a:gd name="T7" fmla="*/ 200 h 278"/>
              <a:gd name="T8" fmla="*/ 314 w 360"/>
              <a:gd name="T9" fmla="*/ 198 h 278"/>
              <a:gd name="T10" fmla="*/ 50 w 360"/>
              <a:gd name="T11" fmla="*/ 196 h 278"/>
              <a:gd name="T12" fmla="*/ 46 w 360"/>
              <a:gd name="T13" fmla="*/ 198 h 278"/>
              <a:gd name="T14" fmla="*/ 2 w 360"/>
              <a:gd name="T15" fmla="*/ 250 h 278"/>
              <a:gd name="T16" fmla="*/ 2 w 360"/>
              <a:gd name="T17" fmla="*/ 252 h 278"/>
              <a:gd name="T18" fmla="*/ 0 w 360"/>
              <a:gd name="T19" fmla="*/ 252 h 278"/>
              <a:gd name="T20" fmla="*/ 0 w 360"/>
              <a:gd name="T21" fmla="*/ 256 h 278"/>
              <a:gd name="T22" fmla="*/ 0 w 360"/>
              <a:gd name="T23" fmla="*/ 256 h 278"/>
              <a:gd name="T24" fmla="*/ 0 w 360"/>
              <a:gd name="T25" fmla="*/ 268 h 278"/>
              <a:gd name="T26" fmla="*/ 4 w 360"/>
              <a:gd name="T27" fmla="*/ 276 h 278"/>
              <a:gd name="T28" fmla="*/ 10 w 360"/>
              <a:gd name="T29" fmla="*/ 278 h 278"/>
              <a:gd name="T30" fmla="*/ 350 w 360"/>
              <a:gd name="T31" fmla="*/ 278 h 278"/>
              <a:gd name="T32" fmla="*/ 356 w 360"/>
              <a:gd name="T33" fmla="*/ 276 h 278"/>
              <a:gd name="T34" fmla="*/ 360 w 360"/>
              <a:gd name="T35" fmla="*/ 268 h 278"/>
              <a:gd name="T36" fmla="*/ 360 w 360"/>
              <a:gd name="T37" fmla="*/ 256 h 278"/>
              <a:gd name="T38" fmla="*/ 360 w 360"/>
              <a:gd name="T39" fmla="*/ 256 h 278"/>
              <a:gd name="T40" fmla="*/ 146 w 360"/>
              <a:gd name="T41" fmla="*/ 234 h 278"/>
              <a:gd name="T42" fmla="*/ 226 w 360"/>
              <a:gd name="T43" fmla="*/ 254 h 278"/>
              <a:gd name="T44" fmla="*/ 338 w 360"/>
              <a:gd name="T45" fmla="*/ 268 h 278"/>
              <a:gd name="T46" fmla="*/ 334 w 360"/>
              <a:gd name="T47" fmla="*/ 270 h 278"/>
              <a:gd name="T48" fmla="*/ 332 w 360"/>
              <a:gd name="T49" fmla="*/ 270 h 278"/>
              <a:gd name="T50" fmla="*/ 326 w 360"/>
              <a:gd name="T51" fmla="*/ 268 h 278"/>
              <a:gd name="T52" fmla="*/ 324 w 360"/>
              <a:gd name="T53" fmla="*/ 262 h 278"/>
              <a:gd name="T54" fmla="*/ 326 w 360"/>
              <a:gd name="T55" fmla="*/ 256 h 278"/>
              <a:gd name="T56" fmla="*/ 328 w 360"/>
              <a:gd name="T57" fmla="*/ 256 h 278"/>
              <a:gd name="T58" fmla="*/ 334 w 360"/>
              <a:gd name="T59" fmla="*/ 256 h 278"/>
              <a:gd name="T60" fmla="*/ 338 w 360"/>
              <a:gd name="T61" fmla="*/ 256 h 278"/>
              <a:gd name="T62" fmla="*/ 340 w 360"/>
              <a:gd name="T63" fmla="*/ 262 h 278"/>
              <a:gd name="T64" fmla="*/ 340 w 360"/>
              <a:gd name="T65" fmla="*/ 266 h 278"/>
              <a:gd name="T66" fmla="*/ 338 w 360"/>
              <a:gd name="T67" fmla="*/ 268 h 278"/>
              <a:gd name="T68" fmla="*/ 306 w 360"/>
              <a:gd name="T69" fmla="*/ 184 h 278"/>
              <a:gd name="T70" fmla="*/ 310 w 360"/>
              <a:gd name="T71" fmla="*/ 184 h 278"/>
              <a:gd name="T72" fmla="*/ 318 w 360"/>
              <a:gd name="T73" fmla="*/ 178 h 278"/>
              <a:gd name="T74" fmla="*/ 318 w 360"/>
              <a:gd name="T75" fmla="*/ 12 h 278"/>
              <a:gd name="T76" fmla="*/ 318 w 360"/>
              <a:gd name="T77" fmla="*/ 6 h 278"/>
              <a:gd name="T78" fmla="*/ 310 w 360"/>
              <a:gd name="T79" fmla="*/ 0 h 278"/>
              <a:gd name="T80" fmla="*/ 54 w 360"/>
              <a:gd name="T81" fmla="*/ 0 h 278"/>
              <a:gd name="T82" fmla="*/ 50 w 360"/>
              <a:gd name="T83" fmla="*/ 0 h 278"/>
              <a:gd name="T84" fmla="*/ 42 w 360"/>
              <a:gd name="T85" fmla="*/ 6 h 278"/>
              <a:gd name="T86" fmla="*/ 42 w 360"/>
              <a:gd name="T87" fmla="*/ 172 h 278"/>
              <a:gd name="T88" fmla="*/ 42 w 360"/>
              <a:gd name="T89" fmla="*/ 178 h 278"/>
              <a:gd name="T90" fmla="*/ 50 w 360"/>
              <a:gd name="T91" fmla="*/ 184 h 278"/>
              <a:gd name="T92" fmla="*/ 54 w 360"/>
              <a:gd name="T93" fmla="*/ 184 h 278"/>
              <a:gd name="T94" fmla="*/ 294 w 360"/>
              <a:gd name="T95" fmla="*/ 24 h 278"/>
              <a:gd name="T96" fmla="*/ 66 w 360"/>
              <a:gd name="T97" fmla="*/ 160 h 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60" h="278">
                <a:moveTo>
                  <a:pt x="360" y="256"/>
                </a:moveTo>
                <a:lnTo>
                  <a:pt x="360" y="256"/>
                </a:lnTo>
                <a:lnTo>
                  <a:pt x="360" y="252"/>
                </a:lnTo>
                <a:lnTo>
                  <a:pt x="360" y="252"/>
                </a:lnTo>
                <a:lnTo>
                  <a:pt x="358" y="252"/>
                </a:lnTo>
                <a:lnTo>
                  <a:pt x="358" y="252"/>
                </a:lnTo>
                <a:lnTo>
                  <a:pt x="358" y="250"/>
                </a:lnTo>
                <a:lnTo>
                  <a:pt x="318" y="200"/>
                </a:lnTo>
                <a:lnTo>
                  <a:pt x="318" y="200"/>
                </a:lnTo>
                <a:lnTo>
                  <a:pt x="314" y="198"/>
                </a:lnTo>
                <a:lnTo>
                  <a:pt x="310" y="196"/>
                </a:lnTo>
                <a:lnTo>
                  <a:pt x="50" y="196"/>
                </a:lnTo>
                <a:lnTo>
                  <a:pt x="50" y="196"/>
                </a:lnTo>
                <a:lnTo>
                  <a:pt x="46" y="198"/>
                </a:lnTo>
                <a:lnTo>
                  <a:pt x="42" y="200"/>
                </a:lnTo>
                <a:lnTo>
                  <a:pt x="2" y="250"/>
                </a:lnTo>
                <a:lnTo>
                  <a:pt x="2" y="250"/>
                </a:lnTo>
                <a:lnTo>
                  <a:pt x="2" y="252"/>
                </a:lnTo>
                <a:lnTo>
                  <a:pt x="2" y="252"/>
                </a:lnTo>
                <a:lnTo>
                  <a:pt x="0" y="252"/>
                </a:lnTo>
                <a:lnTo>
                  <a:pt x="0" y="252"/>
                </a:lnTo>
                <a:lnTo>
                  <a:pt x="0" y="256"/>
                </a:lnTo>
                <a:lnTo>
                  <a:pt x="0" y="256"/>
                </a:lnTo>
                <a:lnTo>
                  <a:pt x="0" y="256"/>
                </a:lnTo>
                <a:lnTo>
                  <a:pt x="0" y="268"/>
                </a:lnTo>
                <a:lnTo>
                  <a:pt x="0" y="268"/>
                </a:lnTo>
                <a:lnTo>
                  <a:pt x="0" y="272"/>
                </a:lnTo>
                <a:lnTo>
                  <a:pt x="4" y="276"/>
                </a:lnTo>
                <a:lnTo>
                  <a:pt x="6" y="278"/>
                </a:lnTo>
                <a:lnTo>
                  <a:pt x="10" y="278"/>
                </a:lnTo>
                <a:lnTo>
                  <a:pt x="350" y="278"/>
                </a:lnTo>
                <a:lnTo>
                  <a:pt x="350" y="278"/>
                </a:lnTo>
                <a:lnTo>
                  <a:pt x="354" y="278"/>
                </a:lnTo>
                <a:lnTo>
                  <a:pt x="356" y="276"/>
                </a:lnTo>
                <a:lnTo>
                  <a:pt x="360" y="272"/>
                </a:lnTo>
                <a:lnTo>
                  <a:pt x="360" y="268"/>
                </a:lnTo>
                <a:lnTo>
                  <a:pt x="360" y="256"/>
                </a:lnTo>
                <a:lnTo>
                  <a:pt x="360" y="256"/>
                </a:lnTo>
                <a:lnTo>
                  <a:pt x="360" y="256"/>
                </a:lnTo>
                <a:lnTo>
                  <a:pt x="360" y="256"/>
                </a:lnTo>
                <a:close/>
                <a:moveTo>
                  <a:pt x="134" y="254"/>
                </a:moveTo>
                <a:lnTo>
                  <a:pt x="146" y="234"/>
                </a:lnTo>
                <a:lnTo>
                  <a:pt x="214" y="234"/>
                </a:lnTo>
                <a:lnTo>
                  <a:pt x="226" y="254"/>
                </a:lnTo>
                <a:lnTo>
                  <a:pt x="134" y="254"/>
                </a:lnTo>
                <a:close/>
                <a:moveTo>
                  <a:pt x="338" y="268"/>
                </a:moveTo>
                <a:lnTo>
                  <a:pt x="338" y="268"/>
                </a:lnTo>
                <a:lnTo>
                  <a:pt x="334" y="270"/>
                </a:lnTo>
                <a:lnTo>
                  <a:pt x="332" y="270"/>
                </a:lnTo>
                <a:lnTo>
                  <a:pt x="332" y="270"/>
                </a:lnTo>
                <a:lnTo>
                  <a:pt x="326" y="268"/>
                </a:lnTo>
                <a:lnTo>
                  <a:pt x="326" y="268"/>
                </a:lnTo>
                <a:lnTo>
                  <a:pt x="324" y="262"/>
                </a:lnTo>
                <a:lnTo>
                  <a:pt x="324" y="262"/>
                </a:lnTo>
                <a:lnTo>
                  <a:pt x="324" y="260"/>
                </a:lnTo>
                <a:lnTo>
                  <a:pt x="326" y="256"/>
                </a:lnTo>
                <a:lnTo>
                  <a:pt x="326" y="256"/>
                </a:lnTo>
                <a:lnTo>
                  <a:pt x="328" y="256"/>
                </a:lnTo>
                <a:lnTo>
                  <a:pt x="332" y="254"/>
                </a:lnTo>
                <a:lnTo>
                  <a:pt x="334" y="256"/>
                </a:lnTo>
                <a:lnTo>
                  <a:pt x="338" y="256"/>
                </a:lnTo>
                <a:lnTo>
                  <a:pt x="338" y="256"/>
                </a:lnTo>
                <a:lnTo>
                  <a:pt x="340" y="260"/>
                </a:lnTo>
                <a:lnTo>
                  <a:pt x="340" y="262"/>
                </a:lnTo>
                <a:lnTo>
                  <a:pt x="340" y="262"/>
                </a:lnTo>
                <a:lnTo>
                  <a:pt x="340" y="266"/>
                </a:lnTo>
                <a:lnTo>
                  <a:pt x="338" y="268"/>
                </a:lnTo>
                <a:lnTo>
                  <a:pt x="338" y="268"/>
                </a:lnTo>
                <a:close/>
                <a:moveTo>
                  <a:pt x="54" y="184"/>
                </a:moveTo>
                <a:lnTo>
                  <a:pt x="306" y="184"/>
                </a:lnTo>
                <a:lnTo>
                  <a:pt x="306" y="184"/>
                </a:lnTo>
                <a:lnTo>
                  <a:pt x="310" y="184"/>
                </a:lnTo>
                <a:lnTo>
                  <a:pt x="314" y="182"/>
                </a:lnTo>
                <a:lnTo>
                  <a:pt x="318" y="178"/>
                </a:lnTo>
                <a:lnTo>
                  <a:pt x="318" y="172"/>
                </a:lnTo>
                <a:lnTo>
                  <a:pt x="318" y="12"/>
                </a:lnTo>
                <a:lnTo>
                  <a:pt x="318" y="12"/>
                </a:lnTo>
                <a:lnTo>
                  <a:pt x="318" y="6"/>
                </a:lnTo>
                <a:lnTo>
                  <a:pt x="314" y="2"/>
                </a:lnTo>
                <a:lnTo>
                  <a:pt x="310" y="0"/>
                </a:lnTo>
                <a:lnTo>
                  <a:pt x="306" y="0"/>
                </a:lnTo>
                <a:lnTo>
                  <a:pt x="54" y="0"/>
                </a:lnTo>
                <a:lnTo>
                  <a:pt x="54" y="0"/>
                </a:lnTo>
                <a:lnTo>
                  <a:pt x="50" y="0"/>
                </a:lnTo>
                <a:lnTo>
                  <a:pt x="46" y="2"/>
                </a:lnTo>
                <a:lnTo>
                  <a:pt x="42" y="6"/>
                </a:lnTo>
                <a:lnTo>
                  <a:pt x="42" y="12"/>
                </a:lnTo>
                <a:lnTo>
                  <a:pt x="42" y="172"/>
                </a:lnTo>
                <a:lnTo>
                  <a:pt x="42" y="172"/>
                </a:lnTo>
                <a:lnTo>
                  <a:pt x="42" y="178"/>
                </a:lnTo>
                <a:lnTo>
                  <a:pt x="46" y="182"/>
                </a:lnTo>
                <a:lnTo>
                  <a:pt x="50" y="184"/>
                </a:lnTo>
                <a:lnTo>
                  <a:pt x="54" y="184"/>
                </a:lnTo>
                <a:lnTo>
                  <a:pt x="54" y="184"/>
                </a:lnTo>
                <a:close/>
                <a:moveTo>
                  <a:pt x="66" y="24"/>
                </a:moveTo>
                <a:lnTo>
                  <a:pt x="294" y="24"/>
                </a:lnTo>
                <a:lnTo>
                  <a:pt x="294" y="160"/>
                </a:lnTo>
                <a:lnTo>
                  <a:pt x="66" y="160"/>
                </a:lnTo>
                <a:lnTo>
                  <a:pt x="66" y="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82935" tIns="41468" rIns="82935" bIns="41468" numCol="1" anchor="t" anchorCtr="0" compatLnSpc="1">
            <a:prstTxWarp prst="textNoShape">
              <a:avLst/>
            </a:prstTxWarp>
          </a:bodyPr>
          <a:lstStyle/>
          <a:p>
            <a:pPr defTabSz="924073">
              <a:defRPr/>
            </a:pPr>
            <a:endParaRPr lang="en-GB" sz="1400" kern="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63" name="Title 1"/>
          <p:cNvSpPr txBox="1">
            <a:spLocks/>
          </p:cNvSpPr>
          <p:nvPr/>
        </p:nvSpPr>
        <p:spPr>
          <a:xfrm>
            <a:off x="464761" y="76200"/>
            <a:ext cx="11041439" cy="52257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899010" rtl="0" eaLnBrk="1" latinLnBrk="0" hangingPunct="1">
              <a:spcBef>
                <a:spcPct val="0"/>
              </a:spcBef>
              <a:buNone/>
              <a:defRPr sz="2824" b="1" i="1" kern="1200" cap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hi-IN" altLang="ja-JP" sz="2500" i="0" dirty="0">
                <a:latin typeface="Poppins" panose="00000500000000000000" pitchFamily="2" charset="0"/>
                <a:cs typeface="Poppins" panose="00000500000000000000" pitchFamily="2" charset="0"/>
              </a:rPr>
              <a:t>नवीन सुविधाएँ और संवर्द्धन </a:t>
            </a:r>
            <a:r>
              <a:rPr lang="en-US" altLang="ja-JP" sz="2500" i="0" dirty="0">
                <a:latin typeface="Poppins" panose="00000500000000000000" pitchFamily="2" charset="0"/>
                <a:cs typeface="Poppins" panose="00000500000000000000" pitchFamily="2" charset="0"/>
              </a:rPr>
              <a:t>:</a:t>
            </a:r>
            <a:r>
              <a:rPr lang="en-IN" altLang="ja-JP" sz="2500" i="0" dirty="0">
                <a:latin typeface="Poppins" panose="00000500000000000000" pitchFamily="2" charset="0"/>
                <a:cs typeface="Poppins" panose="00000500000000000000" pitchFamily="2" charset="0"/>
              </a:rPr>
              <a:t> 2.0 </a:t>
            </a:r>
            <a:r>
              <a:rPr lang="en-IN" altLang="ja-JP" sz="2500" i="0" dirty="0" err="1">
                <a:latin typeface="Poppins" panose="00000500000000000000" pitchFamily="2" charset="0"/>
                <a:cs typeface="Poppins" panose="00000500000000000000" pitchFamily="2" charset="0"/>
              </a:rPr>
              <a:t>vs</a:t>
            </a:r>
            <a:r>
              <a:rPr lang="en-IN" altLang="ja-JP" sz="2500" i="0" dirty="0">
                <a:latin typeface="Poppins" panose="00000500000000000000" pitchFamily="2" charset="0"/>
                <a:cs typeface="Poppins" panose="00000500000000000000" pitchFamily="2" charset="0"/>
              </a:rPr>
              <a:t> 1.0</a:t>
            </a:r>
            <a:r>
              <a:rPr lang="hi-IN" altLang="ja-JP" sz="2500" i="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IN" altLang="ja-JP" sz="2500" i="0" dirty="0">
                <a:latin typeface="Poppins" panose="00000500000000000000" pitchFamily="2" charset="0"/>
                <a:cs typeface="Poppins" panose="00000500000000000000" pitchFamily="2" charset="0"/>
              </a:rPr>
              <a:t>(</a:t>
            </a:r>
            <a:r>
              <a:rPr lang="hi-IN" altLang="ja-JP" sz="2500" i="0" dirty="0">
                <a:latin typeface="Poppins" panose="00000500000000000000" pitchFamily="2" charset="0"/>
                <a:cs typeface="Poppins" panose="00000500000000000000" pitchFamily="2" charset="0"/>
              </a:rPr>
              <a:t>विभागीय </a:t>
            </a:r>
            <a:r>
              <a:rPr lang="en-IN" altLang="ja-JP" sz="2500" i="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hi-IN" altLang="ja-JP" sz="2500" i="0" dirty="0">
                <a:latin typeface="Poppins" panose="00000500000000000000" pitchFamily="2" charset="0"/>
                <a:cs typeface="Poppins" panose="00000500000000000000" pitchFamily="2" charset="0"/>
              </a:rPr>
              <a:t>उपयोगकर्ता</a:t>
            </a:r>
            <a:r>
              <a:rPr lang="en-IN" altLang="ja-JP" sz="2500" i="0" dirty="0">
                <a:latin typeface="Poppins" panose="00000500000000000000" pitchFamily="2" charset="0"/>
                <a:cs typeface="Poppins" panose="00000500000000000000" pitchFamily="2" charset="0"/>
              </a:rPr>
              <a:t>)</a:t>
            </a:r>
            <a:endParaRPr lang="en-GB" sz="2500" i="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11345542" y="76200"/>
            <a:ext cx="723296" cy="719768"/>
          </a:xfrm>
          <a:prstGeom prst="rect">
            <a:avLst/>
          </a:prstGeom>
        </p:spPr>
      </p:pic>
      <p:sp>
        <p:nvSpPr>
          <p:cNvPr id="62" name="Rectangle 4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5" name="Rectangle 5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67" name="Table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5865391"/>
              </p:ext>
            </p:extLst>
          </p:nvPr>
        </p:nvGraphicFramePr>
        <p:xfrm>
          <a:off x="201292" y="795968"/>
          <a:ext cx="11867546" cy="60045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74683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991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012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1" kern="1200" dirty="0" err="1">
                          <a:solidFill>
                            <a:schemeClr val="lt1"/>
                          </a:solidFill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WebGIS</a:t>
                      </a:r>
                      <a:r>
                        <a:rPr lang="en-US" sz="2000" b="1" kern="1200" dirty="0">
                          <a:solidFill>
                            <a:schemeClr val="lt1"/>
                          </a:solidFill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 2.0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1" kern="1200" dirty="0" err="1">
                          <a:solidFill>
                            <a:schemeClr val="lt1"/>
                          </a:solidFill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WebGIS</a:t>
                      </a:r>
                      <a:r>
                        <a:rPr lang="en-US" sz="2000" b="1" kern="1200" dirty="0">
                          <a:solidFill>
                            <a:schemeClr val="lt1"/>
                          </a:solidFill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 1.0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1624">
                <a:tc>
                  <a:txBody>
                    <a:bodyPr/>
                    <a:lstStyle/>
                    <a:p>
                      <a:r>
                        <a:rPr lang="hi-IN" sz="20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ऑटोमेटेड आरसीएमएस आदेश विवरण का उपयोग API सर्विसेज द्वारा न्यायलय आदेश प्रकरण सम्बन्धी जानकारी ऑटोमेटेड प्रणाली से पोर्टल पर   दर्ज</a:t>
                      </a:r>
                      <a:r>
                        <a:rPr lang="hi-IN" sz="2000" baseline="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होगी </a:t>
                      </a:r>
                      <a:r>
                        <a:rPr lang="hi-IN" sz="20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</a:t>
                      </a:r>
                      <a:endParaRPr lang="en-US" sz="200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i-IN" sz="20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आरसीएमएस आदेश को मैन्युअल अपलोड पश्चात प्रक्रिया प्रचलित है  </a:t>
                      </a:r>
                      <a:endParaRPr lang="en-US" sz="200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9314">
                <a:tc>
                  <a:txBody>
                    <a:bodyPr/>
                    <a:lstStyle/>
                    <a:p>
                      <a:r>
                        <a:rPr lang="hi-IN" sz="20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एक ही ग्राम के एक</a:t>
                      </a:r>
                      <a:r>
                        <a:rPr lang="hi-IN" sz="2000" baseline="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से अधिक</a:t>
                      </a:r>
                      <a:r>
                        <a:rPr lang="hi-IN" sz="20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खसरा/खाता/नक्शा अद्यतन करने की सुविधा</a:t>
                      </a:r>
                      <a:endParaRPr lang="en-US" sz="200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i-IN" sz="20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एक</a:t>
                      </a:r>
                      <a:r>
                        <a:rPr lang="hi-IN" sz="2000" baseline="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से अधिक</a:t>
                      </a:r>
                      <a:r>
                        <a:rPr lang="hi-IN" sz="20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खसरा/खाता/नक्शा अद्यतन  सुविधा नहीं है </a:t>
                      </a:r>
                      <a:endParaRPr lang="en-US" sz="200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9314">
                <a:tc>
                  <a:txBody>
                    <a:bodyPr/>
                    <a:lstStyle/>
                    <a:p>
                      <a:r>
                        <a:rPr lang="hi-IN" sz="20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जीआईएस और अन्य उपकरण नक्शा अद्यतन हेतु उपलब्ध है </a:t>
                      </a:r>
                      <a:endParaRPr lang="en-US" sz="200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i-IN" sz="20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उपलब्ध नहीं है </a:t>
                      </a:r>
                      <a:endParaRPr lang="en-US" sz="200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9314">
                <a:tc>
                  <a:txBody>
                    <a:bodyPr/>
                    <a:lstStyle/>
                    <a:p>
                      <a:r>
                        <a:rPr lang="hi-IN" sz="20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सम्पदा पोर्टल के साथ इंटीग्रेशन</a:t>
                      </a:r>
                      <a:endParaRPr lang="en-US" sz="200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i-IN" sz="20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उपलब्ध नहीं है </a:t>
                      </a:r>
                      <a:endParaRPr lang="en-US" sz="200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  <a:p>
                      <a:endParaRPr lang="en-US" sz="200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931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i-IN" sz="20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नजूल भूमि डाटा प्रविष्टि उपलब्ध है (एक ही ग्राम के एक</a:t>
                      </a:r>
                      <a:r>
                        <a:rPr lang="hi-IN" sz="2000" baseline="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से अधिक</a:t>
                      </a:r>
                      <a:r>
                        <a:rPr lang="hi-IN" sz="20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खसरा/खाता अद्यतन की सुविधा)</a:t>
                      </a:r>
                      <a:endParaRPr lang="en-US" sz="200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i-IN" sz="20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उपलब्ध नहीं है </a:t>
                      </a:r>
                      <a:endParaRPr lang="en-US" sz="200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  <a:p>
                      <a:endParaRPr lang="en-US" sz="200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9314">
                <a:tc>
                  <a:txBody>
                    <a:bodyPr/>
                    <a:lstStyle/>
                    <a:p>
                      <a:r>
                        <a:rPr lang="hi-IN" sz="20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सभी प्रकार के नक्शा सुधार</a:t>
                      </a:r>
                      <a:r>
                        <a:rPr lang="hi-IN" sz="2000" baseline="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विकल्पों</a:t>
                      </a:r>
                      <a:r>
                        <a:rPr lang="hi-IN" sz="20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को एक ही मॉड्यूल में सम्मिलित किया गया है</a:t>
                      </a:r>
                      <a:endParaRPr lang="en-US" sz="200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i-IN" sz="20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प्रथक विकल्प उपलब्ध है </a:t>
                      </a:r>
                      <a:endParaRPr lang="en-US" sz="200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4931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i-IN" sz="20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जीआईएस की उन्नत सुविधाओं के साथ मानचित्र सुधार/विभाजन सुविधा</a:t>
                      </a:r>
                      <a:endParaRPr lang="en-US" sz="200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i-IN" sz="20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सीमित जीआईएस सुविधाएँ-नक्शा अद्यतन कार्य हेतु  </a:t>
                      </a:r>
                      <a:endParaRPr lang="en-US" sz="200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4335">
                <a:tc>
                  <a:txBody>
                    <a:bodyPr/>
                    <a:lstStyle/>
                    <a:p>
                      <a:r>
                        <a:rPr lang="hi-IN" sz="20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मानचित्र को संपादित करते समय उपग्रह चित्र</a:t>
                      </a:r>
                      <a:r>
                        <a:rPr lang="hi-IN" sz="2000" baseline="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</a:t>
                      </a:r>
                      <a:r>
                        <a:rPr lang="hi-IN" sz="20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उपलब्ध है </a:t>
                      </a:r>
                      <a:endParaRPr lang="en-US" sz="200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i-IN" sz="20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उपग्रह चित्र</a:t>
                      </a:r>
                      <a:r>
                        <a:rPr lang="hi-IN" sz="2000" baseline="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</a:t>
                      </a:r>
                      <a:r>
                        <a:rPr lang="hi-IN" sz="20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उपलब्ध नहीं है </a:t>
                      </a:r>
                      <a:endParaRPr lang="en-US" sz="200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9294497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id" hidden="1"/>
          <p:cNvGrpSpPr/>
          <p:nvPr>
            <p:custDataLst>
              <p:tags r:id="rId2"/>
            </p:custDataLst>
          </p:nvPr>
        </p:nvGrpSpPr>
        <p:grpSpPr>
          <a:xfrm>
            <a:off x="590911" y="540572"/>
            <a:ext cx="10958239" cy="6043108"/>
            <a:chOff x="530352" y="612648"/>
            <a:chExt cx="8997696" cy="6848856"/>
          </a:xfrm>
        </p:grpSpPr>
        <p:grpSp>
          <p:nvGrpSpPr>
            <p:cNvPr id="3" name="Group 3" hidden="1"/>
            <p:cNvGrpSpPr/>
            <p:nvPr/>
          </p:nvGrpSpPr>
          <p:grpSpPr>
            <a:xfrm>
              <a:off x="530352" y="7159752"/>
              <a:ext cx="8997696" cy="301752"/>
              <a:chOff x="530352" y="7159752"/>
              <a:chExt cx="8997696" cy="301752"/>
            </a:xfrm>
          </p:grpSpPr>
          <p:sp>
            <p:nvSpPr>
              <p:cNvPr id="51" name="Footer block" hidden="1"/>
              <p:cNvSpPr>
                <a:spLocks noChangeArrowheads="1"/>
              </p:cNvSpPr>
              <p:nvPr/>
            </p:nvSpPr>
            <p:spPr bwMode="gray">
              <a:xfrm>
                <a:off x="6629400" y="7159752"/>
                <a:ext cx="2898648" cy="301752"/>
              </a:xfrm>
              <a:prstGeom prst="rect">
                <a:avLst/>
              </a:prstGeom>
              <a:solidFill>
                <a:srgbClr val="CCFFFF">
                  <a:alpha val="25000"/>
                </a:srgbClr>
              </a:solidFill>
              <a:ln w="6350" cap="rnd">
                <a:solidFill>
                  <a:srgbClr val="CCFFFF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52" name="Footer block" hidden="1"/>
              <p:cNvSpPr>
                <a:spLocks noChangeArrowheads="1"/>
              </p:cNvSpPr>
              <p:nvPr/>
            </p:nvSpPr>
            <p:spPr bwMode="gray">
              <a:xfrm>
                <a:off x="3584448" y="7159752"/>
                <a:ext cx="2898648" cy="301752"/>
              </a:xfrm>
              <a:prstGeom prst="rect">
                <a:avLst/>
              </a:prstGeom>
              <a:solidFill>
                <a:srgbClr val="CCFFFF">
                  <a:alpha val="25000"/>
                </a:srgbClr>
              </a:solidFill>
              <a:ln w="6350" cap="rnd">
                <a:solidFill>
                  <a:srgbClr val="CCFFFF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53" name="Footer block" hidden="1"/>
              <p:cNvSpPr>
                <a:spLocks noChangeArrowheads="1"/>
              </p:cNvSpPr>
              <p:nvPr/>
            </p:nvSpPr>
            <p:spPr bwMode="gray">
              <a:xfrm>
                <a:off x="530352" y="7159752"/>
                <a:ext cx="2898648" cy="301752"/>
              </a:xfrm>
              <a:prstGeom prst="rect">
                <a:avLst/>
              </a:prstGeom>
              <a:solidFill>
                <a:srgbClr val="CCFFFF">
                  <a:alpha val="25000"/>
                </a:srgbClr>
              </a:solidFill>
              <a:ln w="6350" cap="rnd">
                <a:solidFill>
                  <a:srgbClr val="CCFFFF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4" name="Group 4" hidden="1"/>
            <p:cNvGrpSpPr/>
            <p:nvPr/>
          </p:nvGrpSpPr>
          <p:grpSpPr>
            <a:xfrm>
              <a:off x="530352" y="1066800"/>
              <a:ext cx="8997696" cy="835152"/>
              <a:chOff x="530352" y="1066800"/>
              <a:chExt cx="8997696" cy="835152"/>
            </a:xfrm>
          </p:grpSpPr>
          <p:sp>
            <p:nvSpPr>
              <p:cNvPr id="49" name="Title block" hidden="1"/>
              <p:cNvSpPr>
                <a:spLocks noChangeArrowheads="1"/>
              </p:cNvSpPr>
              <p:nvPr/>
            </p:nvSpPr>
            <p:spPr bwMode="gray">
              <a:xfrm>
                <a:off x="5102352" y="1066800"/>
                <a:ext cx="4425696" cy="832104"/>
              </a:xfrm>
              <a:prstGeom prst="rect">
                <a:avLst/>
              </a:prstGeom>
              <a:solidFill>
                <a:srgbClr val="FCC3D7">
                  <a:alpha val="25000"/>
                </a:srgbClr>
              </a:solidFill>
              <a:ln w="6350" cap="rnd">
                <a:solidFill>
                  <a:srgbClr val="FCC3D7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50" name="Title block" hidden="1"/>
              <p:cNvSpPr>
                <a:spLocks noChangeArrowheads="1"/>
              </p:cNvSpPr>
              <p:nvPr/>
            </p:nvSpPr>
            <p:spPr bwMode="gray">
              <a:xfrm>
                <a:off x="530352" y="1069848"/>
                <a:ext cx="4425696" cy="832104"/>
              </a:xfrm>
              <a:prstGeom prst="rect">
                <a:avLst/>
              </a:prstGeom>
              <a:solidFill>
                <a:srgbClr val="FCC3D7">
                  <a:alpha val="25000"/>
                </a:srgbClr>
              </a:solidFill>
              <a:ln w="6350" cap="rnd">
                <a:solidFill>
                  <a:srgbClr val="FCC3D7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sp>
          <p:nvSpPr>
            <p:cNvPr id="6" name="Header block" hidden="1"/>
            <p:cNvSpPr>
              <a:spLocks noChangeArrowheads="1"/>
            </p:cNvSpPr>
            <p:nvPr/>
          </p:nvSpPr>
          <p:spPr bwMode="gray">
            <a:xfrm>
              <a:off x="530352" y="612648"/>
              <a:ext cx="8988552" cy="228600"/>
            </a:xfrm>
            <a:prstGeom prst="rect">
              <a:avLst/>
            </a:prstGeom>
            <a:solidFill>
              <a:srgbClr val="CCFFFF">
                <a:alpha val="25000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 defTabSz="707409">
                <a:buSzPct val="90000"/>
                <a:defRPr/>
              </a:pPr>
              <a:endParaRPr lang="en-GB" sz="1235" dirty="0">
                <a:solidFill>
                  <a:srgbClr val="821A1A"/>
                </a:solidFill>
                <a:latin typeface="Arial"/>
                <a:cs typeface="Arial" charset="0"/>
              </a:endParaRPr>
            </a:p>
          </p:txBody>
        </p:sp>
        <p:grpSp>
          <p:nvGrpSpPr>
            <p:cNvPr id="5" name="Group 600" hidden="1"/>
            <p:cNvGrpSpPr/>
            <p:nvPr/>
          </p:nvGrpSpPr>
          <p:grpSpPr>
            <a:xfrm>
              <a:off x="533400" y="6245352"/>
              <a:ext cx="8994648" cy="688848"/>
              <a:chOff x="533400" y="6013704"/>
              <a:chExt cx="8994648" cy="688848"/>
            </a:xfrm>
          </p:grpSpPr>
          <p:sp>
            <p:nvSpPr>
              <p:cNvPr id="43" name="Content block 606" hidden="1"/>
              <p:cNvSpPr>
                <a:spLocks noChangeArrowheads="1"/>
              </p:cNvSpPr>
              <p:nvPr/>
            </p:nvSpPr>
            <p:spPr bwMode="gray">
              <a:xfrm>
                <a:off x="8156448" y="60137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4" name="Content block 605" hidden="1"/>
              <p:cNvSpPr>
                <a:spLocks noChangeArrowheads="1"/>
              </p:cNvSpPr>
              <p:nvPr/>
            </p:nvSpPr>
            <p:spPr bwMode="gray">
              <a:xfrm>
                <a:off x="6631840" y="60137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5" name="Content block 604" hidden="1"/>
              <p:cNvSpPr>
                <a:spLocks noChangeArrowheads="1"/>
              </p:cNvSpPr>
              <p:nvPr/>
            </p:nvSpPr>
            <p:spPr bwMode="gray">
              <a:xfrm>
                <a:off x="510723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6" name="Content block 603" hidden="1"/>
              <p:cNvSpPr>
                <a:spLocks noChangeArrowheads="1"/>
              </p:cNvSpPr>
              <p:nvPr/>
            </p:nvSpPr>
            <p:spPr bwMode="gray">
              <a:xfrm>
                <a:off x="358262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7" name="Content block 602" hidden="1"/>
              <p:cNvSpPr>
                <a:spLocks noChangeArrowheads="1"/>
              </p:cNvSpPr>
              <p:nvPr/>
            </p:nvSpPr>
            <p:spPr bwMode="gray">
              <a:xfrm>
                <a:off x="205801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8" name="Content block 601" hidden="1"/>
              <p:cNvSpPr>
                <a:spLocks noChangeArrowheads="1"/>
              </p:cNvSpPr>
              <p:nvPr/>
            </p:nvSpPr>
            <p:spPr bwMode="gray">
              <a:xfrm>
                <a:off x="53340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7" name="Group 500" hidden="1"/>
            <p:cNvGrpSpPr/>
            <p:nvPr/>
          </p:nvGrpSpPr>
          <p:grpSpPr>
            <a:xfrm>
              <a:off x="533400" y="5407152"/>
              <a:ext cx="8994648" cy="688848"/>
              <a:chOff x="533400" y="5026152"/>
              <a:chExt cx="8994648" cy="688848"/>
            </a:xfrm>
          </p:grpSpPr>
          <p:sp>
            <p:nvSpPr>
              <p:cNvPr id="37" name="Content block 506" hidden="1"/>
              <p:cNvSpPr>
                <a:spLocks noChangeArrowheads="1"/>
              </p:cNvSpPr>
              <p:nvPr/>
            </p:nvSpPr>
            <p:spPr bwMode="gray">
              <a:xfrm>
                <a:off x="8156448" y="50261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8" name="Content block 505" hidden="1"/>
              <p:cNvSpPr>
                <a:spLocks noChangeArrowheads="1"/>
              </p:cNvSpPr>
              <p:nvPr/>
            </p:nvSpPr>
            <p:spPr bwMode="gray">
              <a:xfrm>
                <a:off x="6631840" y="50261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9" name="Content block 504" hidden="1"/>
              <p:cNvSpPr>
                <a:spLocks noChangeArrowheads="1"/>
              </p:cNvSpPr>
              <p:nvPr/>
            </p:nvSpPr>
            <p:spPr bwMode="gray">
              <a:xfrm>
                <a:off x="510723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0" name="Content block 503" hidden="1"/>
              <p:cNvSpPr>
                <a:spLocks noChangeArrowheads="1"/>
              </p:cNvSpPr>
              <p:nvPr/>
            </p:nvSpPr>
            <p:spPr bwMode="gray">
              <a:xfrm>
                <a:off x="358262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1" name="Content block 502" hidden="1"/>
              <p:cNvSpPr>
                <a:spLocks noChangeArrowheads="1"/>
              </p:cNvSpPr>
              <p:nvPr/>
            </p:nvSpPr>
            <p:spPr bwMode="gray">
              <a:xfrm>
                <a:off x="205801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2" name="Content block 501" hidden="1"/>
              <p:cNvSpPr>
                <a:spLocks noChangeArrowheads="1"/>
              </p:cNvSpPr>
              <p:nvPr/>
            </p:nvSpPr>
            <p:spPr bwMode="gray">
              <a:xfrm>
                <a:off x="53340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8" name="Group 400" hidden="1"/>
            <p:cNvGrpSpPr/>
            <p:nvPr/>
          </p:nvGrpSpPr>
          <p:grpSpPr>
            <a:xfrm>
              <a:off x="533400" y="4568952"/>
              <a:ext cx="8994648" cy="688848"/>
              <a:chOff x="533400" y="4038600"/>
              <a:chExt cx="8994648" cy="688848"/>
            </a:xfrm>
          </p:grpSpPr>
          <p:sp>
            <p:nvSpPr>
              <p:cNvPr id="31" name="Content block 406" hidden="1"/>
              <p:cNvSpPr>
                <a:spLocks noChangeArrowheads="1"/>
              </p:cNvSpPr>
              <p:nvPr/>
            </p:nvSpPr>
            <p:spPr bwMode="gray">
              <a:xfrm>
                <a:off x="8156448" y="40386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2" name="Content block 405" hidden="1"/>
              <p:cNvSpPr>
                <a:spLocks noChangeArrowheads="1"/>
              </p:cNvSpPr>
              <p:nvPr/>
            </p:nvSpPr>
            <p:spPr bwMode="gray">
              <a:xfrm>
                <a:off x="6631840" y="40386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3" name="Content block 404" hidden="1"/>
              <p:cNvSpPr>
                <a:spLocks noChangeArrowheads="1"/>
              </p:cNvSpPr>
              <p:nvPr/>
            </p:nvSpPr>
            <p:spPr bwMode="gray">
              <a:xfrm>
                <a:off x="510723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4" name="Content block 403" hidden="1"/>
              <p:cNvSpPr>
                <a:spLocks noChangeArrowheads="1"/>
              </p:cNvSpPr>
              <p:nvPr/>
            </p:nvSpPr>
            <p:spPr bwMode="gray">
              <a:xfrm>
                <a:off x="358262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5" name="Content block 402" hidden="1"/>
              <p:cNvSpPr>
                <a:spLocks noChangeArrowheads="1"/>
              </p:cNvSpPr>
              <p:nvPr/>
            </p:nvSpPr>
            <p:spPr bwMode="gray">
              <a:xfrm>
                <a:off x="205801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6" name="Content block 401" hidden="1"/>
              <p:cNvSpPr>
                <a:spLocks noChangeArrowheads="1"/>
              </p:cNvSpPr>
              <p:nvPr/>
            </p:nvSpPr>
            <p:spPr bwMode="gray">
              <a:xfrm>
                <a:off x="53340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9" name="Group 300" hidden="1"/>
            <p:cNvGrpSpPr/>
            <p:nvPr/>
          </p:nvGrpSpPr>
          <p:grpSpPr>
            <a:xfrm>
              <a:off x="533400" y="3730752"/>
              <a:ext cx="8994648" cy="688848"/>
              <a:chOff x="533400" y="3041904"/>
              <a:chExt cx="8994648" cy="688848"/>
            </a:xfrm>
          </p:grpSpPr>
          <p:sp>
            <p:nvSpPr>
              <p:cNvPr id="25" name="Content block 306" hidden="1"/>
              <p:cNvSpPr>
                <a:spLocks noChangeArrowheads="1"/>
              </p:cNvSpPr>
              <p:nvPr/>
            </p:nvSpPr>
            <p:spPr bwMode="gray">
              <a:xfrm>
                <a:off x="8156448" y="30419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6" name="Content block 305" hidden="1"/>
              <p:cNvSpPr>
                <a:spLocks noChangeArrowheads="1"/>
              </p:cNvSpPr>
              <p:nvPr/>
            </p:nvSpPr>
            <p:spPr bwMode="gray">
              <a:xfrm>
                <a:off x="6631840" y="30419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7" name="Content block 304" hidden="1"/>
              <p:cNvSpPr>
                <a:spLocks noChangeArrowheads="1"/>
              </p:cNvSpPr>
              <p:nvPr/>
            </p:nvSpPr>
            <p:spPr bwMode="gray">
              <a:xfrm>
                <a:off x="510723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8" name="Content block 303" hidden="1"/>
              <p:cNvSpPr>
                <a:spLocks noChangeArrowheads="1"/>
              </p:cNvSpPr>
              <p:nvPr/>
            </p:nvSpPr>
            <p:spPr bwMode="gray">
              <a:xfrm>
                <a:off x="358262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9" name="Content block 302" hidden="1"/>
              <p:cNvSpPr>
                <a:spLocks noChangeArrowheads="1"/>
              </p:cNvSpPr>
              <p:nvPr/>
            </p:nvSpPr>
            <p:spPr bwMode="gray">
              <a:xfrm>
                <a:off x="205801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0" name="Content block 301" hidden="1"/>
              <p:cNvSpPr>
                <a:spLocks noChangeArrowheads="1"/>
              </p:cNvSpPr>
              <p:nvPr/>
            </p:nvSpPr>
            <p:spPr bwMode="gray">
              <a:xfrm>
                <a:off x="53340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10" name="Group 200" hidden="1"/>
            <p:cNvGrpSpPr/>
            <p:nvPr/>
          </p:nvGrpSpPr>
          <p:grpSpPr>
            <a:xfrm>
              <a:off x="533400" y="2892552"/>
              <a:ext cx="8994648" cy="688848"/>
              <a:chOff x="533400" y="1066800"/>
              <a:chExt cx="8994648" cy="688848"/>
            </a:xfrm>
          </p:grpSpPr>
          <p:sp>
            <p:nvSpPr>
              <p:cNvPr id="19" name="Content block 206" hidden="1"/>
              <p:cNvSpPr>
                <a:spLocks noChangeArrowheads="1"/>
              </p:cNvSpPr>
              <p:nvPr/>
            </p:nvSpPr>
            <p:spPr bwMode="gray">
              <a:xfrm>
                <a:off x="8156448" y="10668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0" name="Content block 205" hidden="1"/>
              <p:cNvSpPr>
                <a:spLocks noChangeArrowheads="1"/>
              </p:cNvSpPr>
              <p:nvPr/>
            </p:nvSpPr>
            <p:spPr bwMode="gray">
              <a:xfrm>
                <a:off x="6631840" y="10668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1" name="Content block 204" hidden="1"/>
              <p:cNvSpPr>
                <a:spLocks noChangeArrowheads="1"/>
              </p:cNvSpPr>
              <p:nvPr/>
            </p:nvSpPr>
            <p:spPr bwMode="gray">
              <a:xfrm>
                <a:off x="510723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2" name="Content block 203" hidden="1"/>
              <p:cNvSpPr>
                <a:spLocks noChangeArrowheads="1"/>
              </p:cNvSpPr>
              <p:nvPr/>
            </p:nvSpPr>
            <p:spPr bwMode="gray">
              <a:xfrm>
                <a:off x="358262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3" name="Content block 202" hidden="1"/>
              <p:cNvSpPr>
                <a:spLocks noChangeArrowheads="1"/>
              </p:cNvSpPr>
              <p:nvPr/>
            </p:nvSpPr>
            <p:spPr bwMode="gray">
              <a:xfrm>
                <a:off x="205801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4" name="Content block 201" hidden="1"/>
              <p:cNvSpPr>
                <a:spLocks noChangeArrowheads="1"/>
              </p:cNvSpPr>
              <p:nvPr/>
            </p:nvSpPr>
            <p:spPr bwMode="gray">
              <a:xfrm>
                <a:off x="53340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11" name="Group 100" hidden="1"/>
            <p:cNvGrpSpPr/>
            <p:nvPr/>
          </p:nvGrpSpPr>
          <p:grpSpPr>
            <a:xfrm>
              <a:off x="533400" y="2054352"/>
              <a:ext cx="8994648" cy="688848"/>
              <a:chOff x="533400" y="2054352"/>
              <a:chExt cx="8994648" cy="688848"/>
            </a:xfrm>
          </p:grpSpPr>
          <p:sp>
            <p:nvSpPr>
              <p:cNvPr id="13" name="Content block 106" hidden="1"/>
              <p:cNvSpPr>
                <a:spLocks noChangeArrowheads="1"/>
              </p:cNvSpPr>
              <p:nvPr/>
            </p:nvSpPr>
            <p:spPr bwMode="gray">
              <a:xfrm>
                <a:off x="8156448" y="20543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4" name="Content block 105" hidden="1"/>
              <p:cNvSpPr>
                <a:spLocks noChangeArrowheads="1"/>
              </p:cNvSpPr>
              <p:nvPr/>
            </p:nvSpPr>
            <p:spPr bwMode="gray">
              <a:xfrm>
                <a:off x="6631840" y="20543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5" name="Content block 104" hidden="1"/>
              <p:cNvSpPr>
                <a:spLocks noChangeArrowheads="1"/>
              </p:cNvSpPr>
              <p:nvPr/>
            </p:nvSpPr>
            <p:spPr bwMode="gray">
              <a:xfrm>
                <a:off x="510723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6" name="Content block 103" hidden="1"/>
              <p:cNvSpPr>
                <a:spLocks noChangeArrowheads="1"/>
              </p:cNvSpPr>
              <p:nvPr/>
            </p:nvSpPr>
            <p:spPr bwMode="gray">
              <a:xfrm>
                <a:off x="358262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7" name="Content block 102" hidden="1"/>
              <p:cNvSpPr>
                <a:spLocks noChangeArrowheads="1"/>
              </p:cNvSpPr>
              <p:nvPr/>
            </p:nvSpPr>
            <p:spPr bwMode="gray">
              <a:xfrm>
                <a:off x="205801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" name="Content block 101" hidden="1"/>
              <p:cNvSpPr>
                <a:spLocks noChangeArrowheads="1"/>
              </p:cNvSpPr>
              <p:nvPr/>
            </p:nvSpPr>
            <p:spPr bwMode="gray">
              <a:xfrm>
                <a:off x="53340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</p:grpSp>
      <p:sp>
        <p:nvSpPr>
          <p:cNvPr id="54" name="Section Header" hidden="1"/>
          <p:cNvSpPr txBox="1"/>
          <p:nvPr>
            <p:custDataLst>
              <p:tags r:id="rId3"/>
            </p:custDataLst>
          </p:nvPr>
        </p:nvSpPr>
        <p:spPr>
          <a:xfrm>
            <a:off x="590911" y="621254"/>
            <a:ext cx="3695552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defTabSz="899010"/>
            <a:r>
              <a:rPr lang="en-US" sz="794" noProof="1">
                <a:solidFill>
                  <a:srgbClr val="000000"/>
                </a:solidFill>
                <a:latin typeface="Arial"/>
              </a:rPr>
              <a:t>-1 </a:t>
            </a:r>
            <a:endParaRPr lang="en-GB" sz="794" noProof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Section Footer"/>
          <p:cNvSpPr txBox="1"/>
          <p:nvPr>
            <p:custDataLst>
              <p:tags r:id="rId4"/>
            </p:custDataLst>
          </p:nvPr>
        </p:nvSpPr>
        <p:spPr>
          <a:xfrm>
            <a:off x="589520" y="6049965"/>
            <a:ext cx="2557631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pPr defTabSz="899010"/>
            <a:endParaRPr lang="en-GB" sz="794" noProof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2" name="Freeform 5014"/>
          <p:cNvSpPr>
            <a:spLocks noEditPoints="1"/>
          </p:cNvSpPr>
          <p:nvPr/>
        </p:nvSpPr>
        <p:spPr bwMode="auto">
          <a:xfrm>
            <a:off x="65428" y="2693054"/>
            <a:ext cx="432639" cy="303721"/>
          </a:xfrm>
          <a:custGeom>
            <a:avLst/>
            <a:gdLst>
              <a:gd name="T0" fmla="*/ 360 w 360"/>
              <a:gd name="T1" fmla="*/ 256 h 278"/>
              <a:gd name="T2" fmla="*/ 360 w 360"/>
              <a:gd name="T3" fmla="*/ 252 h 278"/>
              <a:gd name="T4" fmla="*/ 358 w 360"/>
              <a:gd name="T5" fmla="*/ 252 h 278"/>
              <a:gd name="T6" fmla="*/ 318 w 360"/>
              <a:gd name="T7" fmla="*/ 200 h 278"/>
              <a:gd name="T8" fmla="*/ 314 w 360"/>
              <a:gd name="T9" fmla="*/ 198 h 278"/>
              <a:gd name="T10" fmla="*/ 50 w 360"/>
              <a:gd name="T11" fmla="*/ 196 h 278"/>
              <a:gd name="T12" fmla="*/ 46 w 360"/>
              <a:gd name="T13" fmla="*/ 198 h 278"/>
              <a:gd name="T14" fmla="*/ 2 w 360"/>
              <a:gd name="T15" fmla="*/ 250 h 278"/>
              <a:gd name="T16" fmla="*/ 2 w 360"/>
              <a:gd name="T17" fmla="*/ 252 h 278"/>
              <a:gd name="T18" fmla="*/ 0 w 360"/>
              <a:gd name="T19" fmla="*/ 252 h 278"/>
              <a:gd name="T20" fmla="*/ 0 w 360"/>
              <a:gd name="T21" fmla="*/ 256 h 278"/>
              <a:gd name="T22" fmla="*/ 0 w 360"/>
              <a:gd name="T23" fmla="*/ 256 h 278"/>
              <a:gd name="T24" fmla="*/ 0 w 360"/>
              <a:gd name="T25" fmla="*/ 268 h 278"/>
              <a:gd name="T26" fmla="*/ 4 w 360"/>
              <a:gd name="T27" fmla="*/ 276 h 278"/>
              <a:gd name="T28" fmla="*/ 10 w 360"/>
              <a:gd name="T29" fmla="*/ 278 h 278"/>
              <a:gd name="T30" fmla="*/ 350 w 360"/>
              <a:gd name="T31" fmla="*/ 278 h 278"/>
              <a:gd name="T32" fmla="*/ 356 w 360"/>
              <a:gd name="T33" fmla="*/ 276 h 278"/>
              <a:gd name="T34" fmla="*/ 360 w 360"/>
              <a:gd name="T35" fmla="*/ 268 h 278"/>
              <a:gd name="T36" fmla="*/ 360 w 360"/>
              <a:gd name="T37" fmla="*/ 256 h 278"/>
              <a:gd name="T38" fmla="*/ 360 w 360"/>
              <a:gd name="T39" fmla="*/ 256 h 278"/>
              <a:gd name="T40" fmla="*/ 146 w 360"/>
              <a:gd name="T41" fmla="*/ 234 h 278"/>
              <a:gd name="T42" fmla="*/ 226 w 360"/>
              <a:gd name="T43" fmla="*/ 254 h 278"/>
              <a:gd name="T44" fmla="*/ 338 w 360"/>
              <a:gd name="T45" fmla="*/ 268 h 278"/>
              <a:gd name="T46" fmla="*/ 334 w 360"/>
              <a:gd name="T47" fmla="*/ 270 h 278"/>
              <a:gd name="T48" fmla="*/ 332 w 360"/>
              <a:gd name="T49" fmla="*/ 270 h 278"/>
              <a:gd name="T50" fmla="*/ 326 w 360"/>
              <a:gd name="T51" fmla="*/ 268 h 278"/>
              <a:gd name="T52" fmla="*/ 324 w 360"/>
              <a:gd name="T53" fmla="*/ 262 h 278"/>
              <a:gd name="T54" fmla="*/ 326 w 360"/>
              <a:gd name="T55" fmla="*/ 256 h 278"/>
              <a:gd name="T56" fmla="*/ 328 w 360"/>
              <a:gd name="T57" fmla="*/ 256 h 278"/>
              <a:gd name="T58" fmla="*/ 334 w 360"/>
              <a:gd name="T59" fmla="*/ 256 h 278"/>
              <a:gd name="T60" fmla="*/ 338 w 360"/>
              <a:gd name="T61" fmla="*/ 256 h 278"/>
              <a:gd name="T62" fmla="*/ 340 w 360"/>
              <a:gd name="T63" fmla="*/ 262 h 278"/>
              <a:gd name="T64" fmla="*/ 340 w 360"/>
              <a:gd name="T65" fmla="*/ 266 h 278"/>
              <a:gd name="T66" fmla="*/ 338 w 360"/>
              <a:gd name="T67" fmla="*/ 268 h 278"/>
              <a:gd name="T68" fmla="*/ 306 w 360"/>
              <a:gd name="T69" fmla="*/ 184 h 278"/>
              <a:gd name="T70" fmla="*/ 310 w 360"/>
              <a:gd name="T71" fmla="*/ 184 h 278"/>
              <a:gd name="T72" fmla="*/ 318 w 360"/>
              <a:gd name="T73" fmla="*/ 178 h 278"/>
              <a:gd name="T74" fmla="*/ 318 w 360"/>
              <a:gd name="T75" fmla="*/ 12 h 278"/>
              <a:gd name="T76" fmla="*/ 318 w 360"/>
              <a:gd name="T77" fmla="*/ 6 h 278"/>
              <a:gd name="T78" fmla="*/ 310 w 360"/>
              <a:gd name="T79" fmla="*/ 0 h 278"/>
              <a:gd name="T80" fmla="*/ 54 w 360"/>
              <a:gd name="T81" fmla="*/ 0 h 278"/>
              <a:gd name="T82" fmla="*/ 50 w 360"/>
              <a:gd name="T83" fmla="*/ 0 h 278"/>
              <a:gd name="T84" fmla="*/ 42 w 360"/>
              <a:gd name="T85" fmla="*/ 6 h 278"/>
              <a:gd name="T86" fmla="*/ 42 w 360"/>
              <a:gd name="T87" fmla="*/ 172 h 278"/>
              <a:gd name="T88" fmla="*/ 42 w 360"/>
              <a:gd name="T89" fmla="*/ 178 h 278"/>
              <a:gd name="T90" fmla="*/ 50 w 360"/>
              <a:gd name="T91" fmla="*/ 184 h 278"/>
              <a:gd name="T92" fmla="*/ 54 w 360"/>
              <a:gd name="T93" fmla="*/ 184 h 278"/>
              <a:gd name="T94" fmla="*/ 294 w 360"/>
              <a:gd name="T95" fmla="*/ 24 h 278"/>
              <a:gd name="T96" fmla="*/ 66 w 360"/>
              <a:gd name="T97" fmla="*/ 160 h 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60" h="278">
                <a:moveTo>
                  <a:pt x="360" y="256"/>
                </a:moveTo>
                <a:lnTo>
                  <a:pt x="360" y="256"/>
                </a:lnTo>
                <a:lnTo>
                  <a:pt x="360" y="252"/>
                </a:lnTo>
                <a:lnTo>
                  <a:pt x="360" y="252"/>
                </a:lnTo>
                <a:lnTo>
                  <a:pt x="358" y="252"/>
                </a:lnTo>
                <a:lnTo>
                  <a:pt x="358" y="252"/>
                </a:lnTo>
                <a:lnTo>
                  <a:pt x="358" y="250"/>
                </a:lnTo>
                <a:lnTo>
                  <a:pt x="318" y="200"/>
                </a:lnTo>
                <a:lnTo>
                  <a:pt x="318" y="200"/>
                </a:lnTo>
                <a:lnTo>
                  <a:pt x="314" y="198"/>
                </a:lnTo>
                <a:lnTo>
                  <a:pt x="310" y="196"/>
                </a:lnTo>
                <a:lnTo>
                  <a:pt x="50" y="196"/>
                </a:lnTo>
                <a:lnTo>
                  <a:pt x="50" y="196"/>
                </a:lnTo>
                <a:lnTo>
                  <a:pt x="46" y="198"/>
                </a:lnTo>
                <a:lnTo>
                  <a:pt x="42" y="200"/>
                </a:lnTo>
                <a:lnTo>
                  <a:pt x="2" y="250"/>
                </a:lnTo>
                <a:lnTo>
                  <a:pt x="2" y="250"/>
                </a:lnTo>
                <a:lnTo>
                  <a:pt x="2" y="252"/>
                </a:lnTo>
                <a:lnTo>
                  <a:pt x="2" y="252"/>
                </a:lnTo>
                <a:lnTo>
                  <a:pt x="0" y="252"/>
                </a:lnTo>
                <a:lnTo>
                  <a:pt x="0" y="252"/>
                </a:lnTo>
                <a:lnTo>
                  <a:pt x="0" y="256"/>
                </a:lnTo>
                <a:lnTo>
                  <a:pt x="0" y="256"/>
                </a:lnTo>
                <a:lnTo>
                  <a:pt x="0" y="256"/>
                </a:lnTo>
                <a:lnTo>
                  <a:pt x="0" y="268"/>
                </a:lnTo>
                <a:lnTo>
                  <a:pt x="0" y="268"/>
                </a:lnTo>
                <a:lnTo>
                  <a:pt x="0" y="272"/>
                </a:lnTo>
                <a:lnTo>
                  <a:pt x="4" y="276"/>
                </a:lnTo>
                <a:lnTo>
                  <a:pt x="6" y="278"/>
                </a:lnTo>
                <a:lnTo>
                  <a:pt x="10" y="278"/>
                </a:lnTo>
                <a:lnTo>
                  <a:pt x="350" y="278"/>
                </a:lnTo>
                <a:lnTo>
                  <a:pt x="350" y="278"/>
                </a:lnTo>
                <a:lnTo>
                  <a:pt x="354" y="278"/>
                </a:lnTo>
                <a:lnTo>
                  <a:pt x="356" y="276"/>
                </a:lnTo>
                <a:lnTo>
                  <a:pt x="360" y="272"/>
                </a:lnTo>
                <a:lnTo>
                  <a:pt x="360" y="268"/>
                </a:lnTo>
                <a:lnTo>
                  <a:pt x="360" y="256"/>
                </a:lnTo>
                <a:lnTo>
                  <a:pt x="360" y="256"/>
                </a:lnTo>
                <a:lnTo>
                  <a:pt x="360" y="256"/>
                </a:lnTo>
                <a:lnTo>
                  <a:pt x="360" y="256"/>
                </a:lnTo>
                <a:close/>
                <a:moveTo>
                  <a:pt x="134" y="254"/>
                </a:moveTo>
                <a:lnTo>
                  <a:pt x="146" y="234"/>
                </a:lnTo>
                <a:lnTo>
                  <a:pt x="214" y="234"/>
                </a:lnTo>
                <a:lnTo>
                  <a:pt x="226" y="254"/>
                </a:lnTo>
                <a:lnTo>
                  <a:pt x="134" y="254"/>
                </a:lnTo>
                <a:close/>
                <a:moveTo>
                  <a:pt x="338" y="268"/>
                </a:moveTo>
                <a:lnTo>
                  <a:pt x="338" y="268"/>
                </a:lnTo>
                <a:lnTo>
                  <a:pt x="334" y="270"/>
                </a:lnTo>
                <a:lnTo>
                  <a:pt x="332" y="270"/>
                </a:lnTo>
                <a:lnTo>
                  <a:pt x="332" y="270"/>
                </a:lnTo>
                <a:lnTo>
                  <a:pt x="326" y="268"/>
                </a:lnTo>
                <a:lnTo>
                  <a:pt x="326" y="268"/>
                </a:lnTo>
                <a:lnTo>
                  <a:pt x="324" y="262"/>
                </a:lnTo>
                <a:lnTo>
                  <a:pt x="324" y="262"/>
                </a:lnTo>
                <a:lnTo>
                  <a:pt x="324" y="260"/>
                </a:lnTo>
                <a:lnTo>
                  <a:pt x="326" y="256"/>
                </a:lnTo>
                <a:lnTo>
                  <a:pt x="326" y="256"/>
                </a:lnTo>
                <a:lnTo>
                  <a:pt x="328" y="256"/>
                </a:lnTo>
                <a:lnTo>
                  <a:pt x="332" y="254"/>
                </a:lnTo>
                <a:lnTo>
                  <a:pt x="334" y="256"/>
                </a:lnTo>
                <a:lnTo>
                  <a:pt x="338" y="256"/>
                </a:lnTo>
                <a:lnTo>
                  <a:pt x="338" y="256"/>
                </a:lnTo>
                <a:lnTo>
                  <a:pt x="340" y="260"/>
                </a:lnTo>
                <a:lnTo>
                  <a:pt x="340" y="262"/>
                </a:lnTo>
                <a:lnTo>
                  <a:pt x="340" y="262"/>
                </a:lnTo>
                <a:lnTo>
                  <a:pt x="340" y="266"/>
                </a:lnTo>
                <a:lnTo>
                  <a:pt x="338" y="268"/>
                </a:lnTo>
                <a:lnTo>
                  <a:pt x="338" y="268"/>
                </a:lnTo>
                <a:close/>
                <a:moveTo>
                  <a:pt x="54" y="184"/>
                </a:moveTo>
                <a:lnTo>
                  <a:pt x="306" y="184"/>
                </a:lnTo>
                <a:lnTo>
                  <a:pt x="306" y="184"/>
                </a:lnTo>
                <a:lnTo>
                  <a:pt x="310" y="184"/>
                </a:lnTo>
                <a:lnTo>
                  <a:pt x="314" y="182"/>
                </a:lnTo>
                <a:lnTo>
                  <a:pt x="318" y="178"/>
                </a:lnTo>
                <a:lnTo>
                  <a:pt x="318" y="172"/>
                </a:lnTo>
                <a:lnTo>
                  <a:pt x="318" y="12"/>
                </a:lnTo>
                <a:lnTo>
                  <a:pt x="318" y="12"/>
                </a:lnTo>
                <a:lnTo>
                  <a:pt x="318" y="6"/>
                </a:lnTo>
                <a:lnTo>
                  <a:pt x="314" y="2"/>
                </a:lnTo>
                <a:lnTo>
                  <a:pt x="310" y="0"/>
                </a:lnTo>
                <a:lnTo>
                  <a:pt x="306" y="0"/>
                </a:lnTo>
                <a:lnTo>
                  <a:pt x="54" y="0"/>
                </a:lnTo>
                <a:lnTo>
                  <a:pt x="54" y="0"/>
                </a:lnTo>
                <a:lnTo>
                  <a:pt x="50" y="0"/>
                </a:lnTo>
                <a:lnTo>
                  <a:pt x="46" y="2"/>
                </a:lnTo>
                <a:lnTo>
                  <a:pt x="42" y="6"/>
                </a:lnTo>
                <a:lnTo>
                  <a:pt x="42" y="12"/>
                </a:lnTo>
                <a:lnTo>
                  <a:pt x="42" y="172"/>
                </a:lnTo>
                <a:lnTo>
                  <a:pt x="42" y="172"/>
                </a:lnTo>
                <a:lnTo>
                  <a:pt x="42" y="178"/>
                </a:lnTo>
                <a:lnTo>
                  <a:pt x="46" y="182"/>
                </a:lnTo>
                <a:lnTo>
                  <a:pt x="50" y="184"/>
                </a:lnTo>
                <a:lnTo>
                  <a:pt x="54" y="184"/>
                </a:lnTo>
                <a:lnTo>
                  <a:pt x="54" y="184"/>
                </a:lnTo>
                <a:close/>
                <a:moveTo>
                  <a:pt x="66" y="24"/>
                </a:moveTo>
                <a:lnTo>
                  <a:pt x="294" y="24"/>
                </a:lnTo>
                <a:lnTo>
                  <a:pt x="294" y="160"/>
                </a:lnTo>
                <a:lnTo>
                  <a:pt x="66" y="160"/>
                </a:lnTo>
                <a:lnTo>
                  <a:pt x="66" y="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82935" tIns="41468" rIns="82935" bIns="41468" numCol="1" anchor="t" anchorCtr="0" compatLnSpc="1">
            <a:prstTxWarp prst="textNoShape">
              <a:avLst/>
            </a:prstTxWarp>
          </a:bodyPr>
          <a:lstStyle/>
          <a:p>
            <a:pPr defTabSz="924073">
              <a:defRPr/>
            </a:pPr>
            <a:endParaRPr lang="en-GB" sz="1400" kern="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63" name="Title 1"/>
          <p:cNvSpPr txBox="1">
            <a:spLocks/>
          </p:cNvSpPr>
          <p:nvPr/>
        </p:nvSpPr>
        <p:spPr>
          <a:xfrm>
            <a:off x="464761" y="76200"/>
            <a:ext cx="11041439" cy="52257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899010" rtl="0" eaLnBrk="1" latinLnBrk="0" hangingPunct="1">
              <a:spcBef>
                <a:spcPct val="0"/>
              </a:spcBef>
              <a:buNone/>
              <a:defRPr sz="2824" b="1" i="1" kern="1200" cap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hi-IN" altLang="ja-JP" sz="2500" i="0" dirty="0">
                <a:latin typeface="Poppins" panose="00000500000000000000" pitchFamily="2" charset="0"/>
                <a:cs typeface="Poppins" panose="00000500000000000000" pitchFamily="2" charset="0"/>
              </a:rPr>
              <a:t>नवीन सुविधाएँ और संवर्द्धन </a:t>
            </a:r>
            <a:r>
              <a:rPr lang="en-US" altLang="ja-JP" sz="2500" i="0" dirty="0">
                <a:latin typeface="Poppins" panose="00000500000000000000" pitchFamily="2" charset="0"/>
                <a:cs typeface="Poppins" panose="00000500000000000000" pitchFamily="2" charset="0"/>
              </a:rPr>
              <a:t>:</a:t>
            </a:r>
            <a:r>
              <a:rPr lang="en-IN" altLang="ja-JP" sz="2500" i="0" dirty="0">
                <a:latin typeface="Poppins" panose="00000500000000000000" pitchFamily="2" charset="0"/>
                <a:cs typeface="Poppins" panose="00000500000000000000" pitchFamily="2" charset="0"/>
              </a:rPr>
              <a:t> 2.0 </a:t>
            </a:r>
            <a:r>
              <a:rPr lang="en-IN" altLang="ja-JP" sz="2500" i="0" dirty="0" err="1">
                <a:latin typeface="Poppins" panose="00000500000000000000" pitchFamily="2" charset="0"/>
                <a:cs typeface="Poppins" panose="00000500000000000000" pitchFamily="2" charset="0"/>
              </a:rPr>
              <a:t>vs</a:t>
            </a:r>
            <a:r>
              <a:rPr lang="en-IN" altLang="ja-JP" sz="2500" i="0" dirty="0">
                <a:latin typeface="Poppins" panose="00000500000000000000" pitchFamily="2" charset="0"/>
                <a:cs typeface="Poppins" panose="00000500000000000000" pitchFamily="2" charset="0"/>
              </a:rPr>
              <a:t> 1.0</a:t>
            </a:r>
            <a:r>
              <a:rPr lang="hi-IN" altLang="ja-JP" sz="2500" i="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IN" altLang="ja-JP" sz="2500" i="0" dirty="0">
                <a:latin typeface="Poppins" panose="00000500000000000000" pitchFamily="2" charset="0"/>
                <a:cs typeface="Poppins" panose="00000500000000000000" pitchFamily="2" charset="0"/>
              </a:rPr>
              <a:t>(</a:t>
            </a:r>
            <a:r>
              <a:rPr lang="hi-IN" altLang="ja-JP" sz="2500" i="0" dirty="0">
                <a:latin typeface="Poppins" panose="00000500000000000000" pitchFamily="2" charset="0"/>
                <a:cs typeface="Poppins" panose="00000500000000000000" pitchFamily="2" charset="0"/>
              </a:rPr>
              <a:t>विभागीय </a:t>
            </a:r>
            <a:r>
              <a:rPr lang="en-IN" altLang="ja-JP" sz="2500" i="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hi-IN" altLang="ja-JP" sz="2500" i="0" dirty="0">
                <a:latin typeface="Poppins" panose="00000500000000000000" pitchFamily="2" charset="0"/>
                <a:cs typeface="Poppins" panose="00000500000000000000" pitchFamily="2" charset="0"/>
              </a:rPr>
              <a:t>उपयोगकर्ता</a:t>
            </a:r>
            <a:r>
              <a:rPr lang="en-IN" altLang="ja-JP" sz="2500" i="0" dirty="0">
                <a:latin typeface="Poppins" panose="00000500000000000000" pitchFamily="2" charset="0"/>
                <a:cs typeface="Poppins" panose="00000500000000000000" pitchFamily="2" charset="0"/>
              </a:rPr>
              <a:t>)</a:t>
            </a:r>
            <a:endParaRPr lang="en-GB" sz="2500" i="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11345542" y="76200"/>
            <a:ext cx="723296" cy="719768"/>
          </a:xfrm>
          <a:prstGeom prst="rect">
            <a:avLst/>
          </a:prstGeom>
        </p:spPr>
      </p:pic>
      <p:sp>
        <p:nvSpPr>
          <p:cNvPr id="62" name="Rectangle 4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5" name="Rectangle 5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4" name="Rectangle 3"/>
          <p:cNvSpPr txBox="1">
            <a:spLocks noChangeArrowheads="1"/>
          </p:cNvSpPr>
          <p:nvPr/>
        </p:nvSpPr>
        <p:spPr bwMode="auto">
          <a:xfrm>
            <a:off x="464761" y="870513"/>
            <a:ext cx="10142279" cy="453587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109591" tIns="54796" rIns="109591" bIns="54796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hi-IN" altLang="ja-JP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graphicFrame>
        <p:nvGraphicFramePr>
          <p:cNvPr id="67" name="Table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0082542"/>
              </p:ext>
            </p:extLst>
          </p:nvPr>
        </p:nvGraphicFramePr>
        <p:xfrm>
          <a:off x="502919" y="853442"/>
          <a:ext cx="11224319" cy="5642531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8427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815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3837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1" kern="1200" dirty="0" err="1">
                          <a:solidFill>
                            <a:schemeClr val="lt1"/>
                          </a:solidFill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WebGIS</a:t>
                      </a:r>
                      <a:r>
                        <a:rPr lang="en-US" sz="2000" b="1" kern="1200" dirty="0">
                          <a:solidFill>
                            <a:schemeClr val="lt1"/>
                          </a:solidFill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 2.0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1" kern="1200" dirty="0" err="1">
                          <a:solidFill>
                            <a:schemeClr val="lt1"/>
                          </a:solidFill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WebGIS</a:t>
                      </a:r>
                      <a:r>
                        <a:rPr lang="en-US" sz="2000" b="1" kern="1200" dirty="0">
                          <a:solidFill>
                            <a:schemeClr val="lt1"/>
                          </a:solidFill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 1.0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1783">
                <a:tc>
                  <a:txBody>
                    <a:bodyPr/>
                    <a:lstStyle/>
                    <a:p>
                      <a:r>
                        <a:rPr lang="hi-IN" sz="20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नक्शा अद्यतन कार्य हेतु ओपन स्ट्रीट मैप और गूगल मैप उपलब्ध है  </a:t>
                      </a:r>
                      <a:endParaRPr lang="en-US" sz="200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i-IN" sz="20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उपलब्ध नहीं है </a:t>
                      </a:r>
                      <a:endParaRPr lang="en-US" sz="200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7357">
                <a:tc>
                  <a:txBody>
                    <a:bodyPr/>
                    <a:lstStyle/>
                    <a:p>
                      <a:r>
                        <a:rPr lang="en-US" sz="2000" kern="1200" dirty="0" err="1">
                          <a:solidFill>
                            <a:schemeClr val="dk1"/>
                          </a:solidFill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Georeferencing</a:t>
                      </a:r>
                      <a:r>
                        <a:rPr lang="hi-IN" sz="20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उपयोगिता नक्शा अद्यतन हेतु उपलब्ध है                                </a:t>
                      </a:r>
                      <a:endParaRPr lang="en-US" sz="200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Georeferencing</a:t>
                      </a:r>
                      <a:r>
                        <a:rPr lang="hi-IN" sz="20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उपयोगिता उपलब्ध नहीं  है </a:t>
                      </a:r>
                      <a:endParaRPr lang="en-US" sz="200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8826">
                <a:tc>
                  <a:txBody>
                    <a:bodyPr/>
                    <a:lstStyle/>
                    <a:p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Land Parcel ID &amp; ULPIN</a:t>
                      </a:r>
                      <a:r>
                        <a:rPr lang="hi-IN" sz="2000" kern="1200" dirty="0">
                          <a:solidFill>
                            <a:schemeClr val="dk1"/>
                          </a:solidFill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 </a:t>
                      </a:r>
                      <a:r>
                        <a:rPr lang="hi-IN" sz="20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आधारित </a:t>
                      </a:r>
                      <a:r>
                        <a:rPr lang="hi-IN" sz="2000" kern="1200" dirty="0">
                          <a:solidFill>
                            <a:schemeClr val="dk1"/>
                          </a:solidFill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खसरा </a:t>
                      </a:r>
                      <a:r>
                        <a:rPr lang="hi-IN" sz="20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खोज उपयोगिता प्रदान की गई है </a:t>
                      </a:r>
                      <a:endParaRPr lang="en-US" sz="200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i-IN" sz="20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उपयोगिता उपलब्ध नहीं  है </a:t>
                      </a:r>
                      <a:endParaRPr lang="en-US" sz="200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559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i-IN" sz="20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ग्राम नक्शा पर भूमि उपयोग फ़िल्टर उपलब्ध है </a:t>
                      </a:r>
                      <a:endParaRPr lang="en-US" sz="200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i-IN" sz="20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भूमि उपयोग फ़िल्टर उपलब्ध नहीं है </a:t>
                      </a:r>
                      <a:endParaRPr lang="en-US" sz="200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5882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i-IN" sz="20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चयनित भूमि पार्सल के क्षेत्र को मापने की कार्यक्षमता प्रदान की</a:t>
                      </a:r>
                      <a:r>
                        <a:rPr lang="hi-IN" sz="2000" baseline="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</a:t>
                      </a:r>
                      <a:r>
                        <a:rPr lang="hi-IN" sz="20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गई है </a:t>
                      </a:r>
                      <a:endParaRPr lang="en-US" sz="200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i-IN" sz="20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उपलब्ध नहीं  है </a:t>
                      </a:r>
                      <a:endParaRPr lang="en-US" sz="200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5882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hi-IN" sz="2000" kern="1200" dirty="0">
                          <a:solidFill>
                            <a:schemeClr val="dk1"/>
                          </a:solidFill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फण्ड वालेट एवं फण्ड प्रबंधन के अंतर्गत विभिन्न उपयोगी विकल्पों के साथ पेमेंट गेटवे उपलब्ध है| </a:t>
                      </a:r>
                      <a:endParaRPr lang="en-US" sz="2000" kern="1200" dirty="0">
                        <a:solidFill>
                          <a:schemeClr val="dk1"/>
                        </a:solidFill>
                        <a:latin typeface="Poppins" panose="00000500000000000000" pitchFamily="2" charset="0"/>
                        <a:ea typeface="+mn-ea"/>
                        <a:cs typeface="Poppins" panose="00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i-IN" sz="2000" kern="1200" dirty="0">
                          <a:solidFill>
                            <a:schemeClr val="dk1"/>
                          </a:solidFill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फण्ड वालेट आधारित सीमित 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 </a:t>
                      </a:r>
                      <a:r>
                        <a:rPr lang="hi-IN" sz="2000" kern="1200" dirty="0">
                          <a:solidFill>
                            <a:schemeClr val="dk1"/>
                          </a:solidFill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सुविधा उपलब्ध है </a:t>
                      </a:r>
                      <a:endParaRPr lang="en-US" sz="2000" kern="1200" dirty="0">
                        <a:solidFill>
                          <a:schemeClr val="dk1"/>
                        </a:solidFill>
                        <a:latin typeface="Poppins" panose="00000500000000000000" pitchFamily="2" charset="0"/>
                        <a:ea typeface="+mn-ea"/>
                        <a:cs typeface="Poppins" panose="000005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9294497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id" hidden="1"/>
          <p:cNvGrpSpPr/>
          <p:nvPr>
            <p:custDataLst>
              <p:tags r:id="rId2"/>
            </p:custDataLst>
          </p:nvPr>
        </p:nvGrpSpPr>
        <p:grpSpPr>
          <a:xfrm>
            <a:off x="590911" y="540572"/>
            <a:ext cx="10958239" cy="6043108"/>
            <a:chOff x="530352" y="612648"/>
            <a:chExt cx="8997696" cy="6848856"/>
          </a:xfrm>
        </p:grpSpPr>
        <p:grpSp>
          <p:nvGrpSpPr>
            <p:cNvPr id="3" name="Group 3" hidden="1"/>
            <p:cNvGrpSpPr/>
            <p:nvPr/>
          </p:nvGrpSpPr>
          <p:grpSpPr>
            <a:xfrm>
              <a:off x="530352" y="7159752"/>
              <a:ext cx="8997696" cy="301752"/>
              <a:chOff x="530352" y="7159752"/>
              <a:chExt cx="8997696" cy="301752"/>
            </a:xfrm>
          </p:grpSpPr>
          <p:sp>
            <p:nvSpPr>
              <p:cNvPr id="51" name="Footer block" hidden="1"/>
              <p:cNvSpPr>
                <a:spLocks noChangeArrowheads="1"/>
              </p:cNvSpPr>
              <p:nvPr/>
            </p:nvSpPr>
            <p:spPr bwMode="gray">
              <a:xfrm>
                <a:off x="6629400" y="7159752"/>
                <a:ext cx="2898648" cy="301752"/>
              </a:xfrm>
              <a:prstGeom prst="rect">
                <a:avLst/>
              </a:prstGeom>
              <a:solidFill>
                <a:srgbClr val="CCFFFF">
                  <a:alpha val="25000"/>
                </a:srgbClr>
              </a:solidFill>
              <a:ln w="6350" cap="rnd">
                <a:solidFill>
                  <a:srgbClr val="CCFFFF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52" name="Footer block" hidden="1"/>
              <p:cNvSpPr>
                <a:spLocks noChangeArrowheads="1"/>
              </p:cNvSpPr>
              <p:nvPr/>
            </p:nvSpPr>
            <p:spPr bwMode="gray">
              <a:xfrm>
                <a:off x="3584448" y="7159752"/>
                <a:ext cx="2898648" cy="301752"/>
              </a:xfrm>
              <a:prstGeom prst="rect">
                <a:avLst/>
              </a:prstGeom>
              <a:solidFill>
                <a:srgbClr val="CCFFFF">
                  <a:alpha val="25000"/>
                </a:srgbClr>
              </a:solidFill>
              <a:ln w="6350" cap="rnd">
                <a:solidFill>
                  <a:srgbClr val="CCFFFF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53" name="Footer block" hidden="1"/>
              <p:cNvSpPr>
                <a:spLocks noChangeArrowheads="1"/>
              </p:cNvSpPr>
              <p:nvPr/>
            </p:nvSpPr>
            <p:spPr bwMode="gray">
              <a:xfrm>
                <a:off x="530352" y="7159752"/>
                <a:ext cx="2898648" cy="301752"/>
              </a:xfrm>
              <a:prstGeom prst="rect">
                <a:avLst/>
              </a:prstGeom>
              <a:solidFill>
                <a:srgbClr val="CCFFFF">
                  <a:alpha val="25000"/>
                </a:srgbClr>
              </a:solidFill>
              <a:ln w="6350" cap="rnd">
                <a:solidFill>
                  <a:srgbClr val="CCFFFF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4" name="Group 4" hidden="1"/>
            <p:cNvGrpSpPr/>
            <p:nvPr/>
          </p:nvGrpSpPr>
          <p:grpSpPr>
            <a:xfrm>
              <a:off x="530352" y="1066800"/>
              <a:ext cx="8997696" cy="835152"/>
              <a:chOff x="530352" y="1066800"/>
              <a:chExt cx="8997696" cy="835152"/>
            </a:xfrm>
          </p:grpSpPr>
          <p:sp>
            <p:nvSpPr>
              <p:cNvPr id="49" name="Title block" hidden="1"/>
              <p:cNvSpPr>
                <a:spLocks noChangeArrowheads="1"/>
              </p:cNvSpPr>
              <p:nvPr/>
            </p:nvSpPr>
            <p:spPr bwMode="gray">
              <a:xfrm>
                <a:off x="5102352" y="1066800"/>
                <a:ext cx="4425696" cy="832104"/>
              </a:xfrm>
              <a:prstGeom prst="rect">
                <a:avLst/>
              </a:prstGeom>
              <a:solidFill>
                <a:srgbClr val="FCC3D7">
                  <a:alpha val="25000"/>
                </a:srgbClr>
              </a:solidFill>
              <a:ln w="6350" cap="rnd">
                <a:solidFill>
                  <a:srgbClr val="FCC3D7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50" name="Title block" hidden="1"/>
              <p:cNvSpPr>
                <a:spLocks noChangeArrowheads="1"/>
              </p:cNvSpPr>
              <p:nvPr/>
            </p:nvSpPr>
            <p:spPr bwMode="gray">
              <a:xfrm>
                <a:off x="530352" y="1069848"/>
                <a:ext cx="4425696" cy="832104"/>
              </a:xfrm>
              <a:prstGeom prst="rect">
                <a:avLst/>
              </a:prstGeom>
              <a:solidFill>
                <a:srgbClr val="FCC3D7">
                  <a:alpha val="25000"/>
                </a:srgbClr>
              </a:solidFill>
              <a:ln w="6350" cap="rnd">
                <a:solidFill>
                  <a:srgbClr val="FCC3D7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sp>
          <p:nvSpPr>
            <p:cNvPr id="6" name="Header block" hidden="1"/>
            <p:cNvSpPr>
              <a:spLocks noChangeArrowheads="1"/>
            </p:cNvSpPr>
            <p:nvPr/>
          </p:nvSpPr>
          <p:spPr bwMode="gray">
            <a:xfrm>
              <a:off x="530352" y="612648"/>
              <a:ext cx="8988552" cy="228600"/>
            </a:xfrm>
            <a:prstGeom prst="rect">
              <a:avLst/>
            </a:prstGeom>
            <a:solidFill>
              <a:srgbClr val="CCFFFF">
                <a:alpha val="25000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 defTabSz="707409">
                <a:buSzPct val="90000"/>
                <a:defRPr/>
              </a:pPr>
              <a:endParaRPr lang="en-GB" sz="1235" dirty="0">
                <a:solidFill>
                  <a:srgbClr val="821A1A"/>
                </a:solidFill>
                <a:latin typeface="Arial"/>
                <a:cs typeface="Arial" charset="0"/>
              </a:endParaRPr>
            </a:p>
          </p:txBody>
        </p:sp>
        <p:grpSp>
          <p:nvGrpSpPr>
            <p:cNvPr id="5" name="Group 600" hidden="1"/>
            <p:cNvGrpSpPr/>
            <p:nvPr/>
          </p:nvGrpSpPr>
          <p:grpSpPr>
            <a:xfrm>
              <a:off x="533400" y="6245352"/>
              <a:ext cx="8994648" cy="688848"/>
              <a:chOff x="533400" y="6013704"/>
              <a:chExt cx="8994648" cy="688848"/>
            </a:xfrm>
          </p:grpSpPr>
          <p:sp>
            <p:nvSpPr>
              <p:cNvPr id="43" name="Content block 606" hidden="1"/>
              <p:cNvSpPr>
                <a:spLocks noChangeArrowheads="1"/>
              </p:cNvSpPr>
              <p:nvPr/>
            </p:nvSpPr>
            <p:spPr bwMode="gray">
              <a:xfrm>
                <a:off x="8156448" y="60137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4" name="Content block 605" hidden="1"/>
              <p:cNvSpPr>
                <a:spLocks noChangeArrowheads="1"/>
              </p:cNvSpPr>
              <p:nvPr/>
            </p:nvSpPr>
            <p:spPr bwMode="gray">
              <a:xfrm>
                <a:off x="6631840" y="60137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5" name="Content block 604" hidden="1"/>
              <p:cNvSpPr>
                <a:spLocks noChangeArrowheads="1"/>
              </p:cNvSpPr>
              <p:nvPr/>
            </p:nvSpPr>
            <p:spPr bwMode="gray">
              <a:xfrm>
                <a:off x="510723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6" name="Content block 603" hidden="1"/>
              <p:cNvSpPr>
                <a:spLocks noChangeArrowheads="1"/>
              </p:cNvSpPr>
              <p:nvPr/>
            </p:nvSpPr>
            <p:spPr bwMode="gray">
              <a:xfrm>
                <a:off x="358262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7" name="Content block 602" hidden="1"/>
              <p:cNvSpPr>
                <a:spLocks noChangeArrowheads="1"/>
              </p:cNvSpPr>
              <p:nvPr/>
            </p:nvSpPr>
            <p:spPr bwMode="gray">
              <a:xfrm>
                <a:off x="205801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8" name="Content block 601" hidden="1"/>
              <p:cNvSpPr>
                <a:spLocks noChangeArrowheads="1"/>
              </p:cNvSpPr>
              <p:nvPr/>
            </p:nvSpPr>
            <p:spPr bwMode="gray">
              <a:xfrm>
                <a:off x="53340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7" name="Group 500" hidden="1"/>
            <p:cNvGrpSpPr/>
            <p:nvPr/>
          </p:nvGrpSpPr>
          <p:grpSpPr>
            <a:xfrm>
              <a:off x="533400" y="5407152"/>
              <a:ext cx="8994648" cy="688848"/>
              <a:chOff x="533400" y="5026152"/>
              <a:chExt cx="8994648" cy="688848"/>
            </a:xfrm>
          </p:grpSpPr>
          <p:sp>
            <p:nvSpPr>
              <p:cNvPr id="37" name="Content block 506" hidden="1"/>
              <p:cNvSpPr>
                <a:spLocks noChangeArrowheads="1"/>
              </p:cNvSpPr>
              <p:nvPr/>
            </p:nvSpPr>
            <p:spPr bwMode="gray">
              <a:xfrm>
                <a:off x="8156448" y="50261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8" name="Content block 505" hidden="1"/>
              <p:cNvSpPr>
                <a:spLocks noChangeArrowheads="1"/>
              </p:cNvSpPr>
              <p:nvPr/>
            </p:nvSpPr>
            <p:spPr bwMode="gray">
              <a:xfrm>
                <a:off x="6631840" y="50261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9" name="Content block 504" hidden="1"/>
              <p:cNvSpPr>
                <a:spLocks noChangeArrowheads="1"/>
              </p:cNvSpPr>
              <p:nvPr/>
            </p:nvSpPr>
            <p:spPr bwMode="gray">
              <a:xfrm>
                <a:off x="510723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0" name="Content block 503" hidden="1"/>
              <p:cNvSpPr>
                <a:spLocks noChangeArrowheads="1"/>
              </p:cNvSpPr>
              <p:nvPr/>
            </p:nvSpPr>
            <p:spPr bwMode="gray">
              <a:xfrm>
                <a:off x="358262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1" name="Content block 502" hidden="1"/>
              <p:cNvSpPr>
                <a:spLocks noChangeArrowheads="1"/>
              </p:cNvSpPr>
              <p:nvPr/>
            </p:nvSpPr>
            <p:spPr bwMode="gray">
              <a:xfrm>
                <a:off x="205801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2" name="Content block 501" hidden="1"/>
              <p:cNvSpPr>
                <a:spLocks noChangeArrowheads="1"/>
              </p:cNvSpPr>
              <p:nvPr/>
            </p:nvSpPr>
            <p:spPr bwMode="gray">
              <a:xfrm>
                <a:off x="53340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8" name="Group 400" hidden="1"/>
            <p:cNvGrpSpPr/>
            <p:nvPr/>
          </p:nvGrpSpPr>
          <p:grpSpPr>
            <a:xfrm>
              <a:off x="533400" y="4568952"/>
              <a:ext cx="8994648" cy="688848"/>
              <a:chOff x="533400" y="4038600"/>
              <a:chExt cx="8994648" cy="688848"/>
            </a:xfrm>
          </p:grpSpPr>
          <p:sp>
            <p:nvSpPr>
              <p:cNvPr id="31" name="Content block 406" hidden="1"/>
              <p:cNvSpPr>
                <a:spLocks noChangeArrowheads="1"/>
              </p:cNvSpPr>
              <p:nvPr/>
            </p:nvSpPr>
            <p:spPr bwMode="gray">
              <a:xfrm>
                <a:off x="8156448" y="40386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2" name="Content block 405" hidden="1"/>
              <p:cNvSpPr>
                <a:spLocks noChangeArrowheads="1"/>
              </p:cNvSpPr>
              <p:nvPr/>
            </p:nvSpPr>
            <p:spPr bwMode="gray">
              <a:xfrm>
                <a:off x="6631840" y="40386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3" name="Content block 404" hidden="1"/>
              <p:cNvSpPr>
                <a:spLocks noChangeArrowheads="1"/>
              </p:cNvSpPr>
              <p:nvPr/>
            </p:nvSpPr>
            <p:spPr bwMode="gray">
              <a:xfrm>
                <a:off x="510723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4" name="Content block 403" hidden="1"/>
              <p:cNvSpPr>
                <a:spLocks noChangeArrowheads="1"/>
              </p:cNvSpPr>
              <p:nvPr/>
            </p:nvSpPr>
            <p:spPr bwMode="gray">
              <a:xfrm>
                <a:off x="358262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5" name="Content block 402" hidden="1"/>
              <p:cNvSpPr>
                <a:spLocks noChangeArrowheads="1"/>
              </p:cNvSpPr>
              <p:nvPr/>
            </p:nvSpPr>
            <p:spPr bwMode="gray">
              <a:xfrm>
                <a:off x="205801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6" name="Content block 401" hidden="1"/>
              <p:cNvSpPr>
                <a:spLocks noChangeArrowheads="1"/>
              </p:cNvSpPr>
              <p:nvPr/>
            </p:nvSpPr>
            <p:spPr bwMode="gray">
              <a:xfrm>
                <a:off x="53340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9" name="Group 300" hidden="1"/>
            <p:cNvGrpSpPr/>
            <p:nvPr/>
          </p:nvGrpSpPr>
          <p:grpSpPr>
            <a:xfrm>
              <a:off x="533400" y="3730752"/>
              <a:ext cx="8994648" cy="688848"/>
              <a:chOff x="533400" y="3041904"/>
              <a:chExt cx="8994648" cy="688848"/>
            </a:xfrm>
          </p:grpSpPr>
          <p:sp>
            <p:nvSpPr>
              <p:cNvPr id="25" name="Content block 306" hidden="1"/>
              <p:cNvSpPr>
                <a:spLocks noChangeArrowheads="1"/>
              </p:cNvSpPr>
              <p:nvPr/>
            </p:nvSpPr>
            <p:spPr bwMode="gray">
              <a:xfrm>
                <a:off x="8156448" y="30419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6" name="Content block 305" hidden="1"/>
              <p:cNvSpPr>
                <a:spLocks noChangeArrowheads="1"/>
              </p:cNvSpPr>
              <p:nvPr/>
            </p:nvSpPr>
            <p:spPr bwMode="gray">
              <a:xfrm>
                <a:off x="6631840" y="30419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7" name="Content block 304" hidden="1"/>
              <p:cNvSpPr>
                <a:spLocks noChangeArrowheads="1"/>
              </p:cNvSpPr>
              <p:nvPr/>
            </p:nvSpPr>
            <p:spPr bwMode="gray">
              <a:xfrm>
                <a:off x="510723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8" name="Content block 303" hidden="1"/>
              <p:cNvSpPr>
                <a:spLocks noChangeArrowheads="1"/>
              </p:cNvSpPr>
              <p:nvPr/>
            </p:nvSpPr>
            <p:spPr bwMode="gray">
              <a:xfrm>
                <a:off x="358262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9" name="Content block 302" hidden="1"/>
              <p:cNvSpPr>
                <a:spLocks noChangeArrowheads="1"/>
              </p:cNvSpPr>
              <p:nvPr/>
            </p:nvSpPr>
            <p:spPr bwMode="gray">
              <a:xfrm>
                <a:off x="205801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0" name="Content block 301" hidden="1"/>
              <p:cNvSpPr>
                <a:spLocks noChangeArrowheads="1"/>
              </p:cNvSpPr>
              <p:nvPr/>
            </p:nvSpPr>
            <p:spPr bwMode="gray">
              <a:xfrm>
                <a:off x="53340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10" name="Group 200" hidden="1"/>
            <p:cNvGrpSpPr/>
            <p:nvPr/>
          </p:nvGrpSpPr>
          <p:grpSpPr>
            <a:xfrm>
              <a:off x="533400" y="2892552"/>
              <a:ext cx="8994648" cy="688848"/>
              <a:chOff x="533400" y="1066800"/>
              <a:chExt cx="8994648" cy="688848"/>
            </a:xfrm>
          </p:grpSpPr>
          <p:sp>
            <p:nvSpPr>
              <p:cNvPr id="19" name="Content block 206" hidden="1"/>
              <p:cNvSpPr>
                <a:spLocks noChangeArrowheads="1"/>
              </p:cNvSpPr>
              <p:nvPr/>
            </p:nvSpPr>
            <p:spPr bwMode="gray">
              <a:xfrm>
                <a:off x="8156448" y="10668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0" name="Content block 205" hidden="1"/>
              <p:cNvSpPr>
                <a:spLocks noChangeArrowheads="1"/>
              </p:cNvSpPr>
              <p:nvPr/>
            </p:nvSpPr>
            <p:spPr bwMode="gray">
              <a:xfrm>
                <a:off x="6631840" y="10668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1" name="Content block 204" hidden="1"/>
              <p:cNvSpPr>
                <a:spLocks noChangeArrowheads="1"/>
              </p:cNvSpPr>
              <p:nvPr/>
            </p:nvSpPr>
            <p:spPr bwMode="gray">
              <a:xfrm>
                <a:off x="510723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2" name="Content block 203" hidden="1"/>
              <p:cNvSpPr>
                <a:spLocks noChangeArrowheads="1"/>
              </p:cNvSpPr>
              <p:nvPr/>
            </p:nvSpPr>
            <p:spPr bwMode="gray">
              <a:xfrm>
                <a:off x="358262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3" name="Content block 202" hidden="1"/>
              <p:cNvSpPr>
                <a:spLocks noChangeArrowheads="1"/>
              </p:cNvSpPr>
              <p:nvPr/>
            </p:nvSpPr>
            <p:spPr bwMode="gray">
              <a:xfrm>
                <a:off x="205801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4" name="Content block 201" hidden="1"/>
              <p:cNvSpPr>
                <a:spLocks noChangeArrowheads="1"/>
              </p:cNvSpPr>
              <p:nvPr/>
            </p:nvSpPr>
            <p:spPr bwMode="gray">
              <a:xfrm>
                <a:off x="53340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11" name="Group 100" hidden="1"/>
            <p:cNvGrpSpPr/>
            <p:nvPr/>
          </p:nvGrpSpPr>
          <p:grpSpPr>
            <a:xfrm>
              <a:off x="533400" y="2054352"/>
              <a:ext cx="8994648" cy="688848"/>
              <a:chOff x="533400" y="2054352"/>
              <a:chExt cx="8994648" cy="688848"/>
            </a:xfrm>
          </p:grpSpPr>
          <p:sp>
            <p:nvSpPr>
              <p:cNvPr id="13" name="Content block 106" hidden="1"/>
              <p:cNvSpPr>
                <a:spLocks noChangeArrowheads="1"/>
              </p:cNvSpPr>
              <p:nvPr/>
            </p:nvSpPr>
            <p:spPr bwMode="gray">
              <a:xfrm>
                <a:off x="8156448" y="20543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4" name="Content block 105" hidden="1"/>
              <p:cNvSpPr>
                <a:spLocks noChangeArrowheads="1"/>
              </p:cNvSpPr>
              <p:nvPr/>
            </p:nvSpPr>
            <p:spPr bwMode="gray">
              <a:xfrm>
                <a:off x="6631840" y="20543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5" name="Content block 104" hidden="1"/>
              <p:cNvSpPr>
                <a:spLocks noChangeArrowheads="1"/>
              </p:cNvSpPr>
              <p:nvPr/>
            </p:nvSpPr>
            <p:spPr bwMode="gray">
              <a:xfrm>
                <a:off x="510723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6" name="Content block 103" hidden="1"/>
              <p:cNvSpPr>
                <a:spLocks noChangeArrowheads="1"/>
              </p:cNvSpPr>
              <p:nvPr/>
            </p:nvSpPr>
            <p:spPr bwMode="gray">
              <a:xfrm>
                <a:off x="358262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7" name="Content block 102" hidden="1"/>
              <p:cNvSpPr>
                <a:spLocks noChangeArrowheads="1"/>
              </p:cNvSpPr>
              <p:nvPr/>
            </p:nvSpPr>
            <p:spPr bwMode="gray">
              <a:xfrm>
                <a:off x="205801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" name="Content block 101" hidden="1"/>
              <p:cNvSpPr>
                <a:spLocks noChangeArrowheads="1"/>
              </p:cNvSpPr>
              <p:nvPr/>
            </p:nvSpPr>
            <p:spPr bwMode="gray">
              <a:xfrm>
                <a:off x="53340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</p:grpSp>
      <p:sp>
        <p:nvSpPr>
          <p:cNvPr id="54" name="Section Header" hidden="1"/>
          <p:cNvSpPr txBox="1"/>
          <p:nvPr>
            <p:custDataLst>
              <p:tags r:id="rId3"/>
            </p:custDataLst>
          </p:nvPr>
        </p:nvSpPr>
        <p:spPr>
          <a:xfrm>
            <a:off x="590911" y="621254"/>
            <a:ext cx="3695552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defTabSz="899010"/>
            <a:r>
              <a:rPr lang="en-US" sz="794" noProof="1">
                <a:solidFill>
                  <a:srgbClr val="000000"/>
                </a:solidFill>
                <a:latin typeface="Arial"/>
              </a:rPr>
              <a:t>-1 </a:t>
            </a:r>
            <a:endParaRPr lang="en-GB" sz="794" noProof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Section Footer"/>
          <p:cNvSpPr txBox="1"/>
          <p:nvPr>
            <p:custDataLst>
              <p:tags r:id="rId4"/>
            </p:custDataLst>
          </p:nvPr>
        </p:nvSpPr>
        <p:spPr>
          <a:xfrm>
            <a:off x="589520" y="6049965"/>
            <a:ext cx="2557631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pPr defTabSz="899010"/>
            <a:endParaRPr lang="en-GB" sz="794" noProof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2" name="Freeform 5014"/>
          <p:cNvSpPr>
            <a:spLocks noEditPoints="1"/>
          </p:cNvSpPr>
          <p:nvPr/>
        </p:nvSpPr>
        <p:spPr bwMode="auto">
          <a:xfrm>
            <a:off x="65428" y="2693054"/>
            <a:ext cx="432639" cy="303721"/>
          </a:xfrm>
          <a:custGeom>
            <a:avLst/>
            <a:gdLst>
              <a:gd name="T0" fmla="*/ 360 w 360"/>
              <a:gd name="T1" fmla="*/ 256 h 278"/>
              <a:gd name="T2" fmla="*/ 360 w 360"/>
              <a:gd name="T3" fmla="*/ 252 h 278"/>
              <a:gd name="T4" fmla="*/ 358 w 360"/>
              <a:gd name="T5" fmla="*/ 252 h 278"/>
              <a:gd name="T6" fmla="*/ 318 w 360"/>
              <a:gd name="T7" fmla="*/ 200 h 278"/>
              <a:gd name="T8" fmla="*/ 314 w 360"/>
              <a:gd name="T9" fmla="*/ 198 h 278"/>
              <a:gd name="T10" fmla="*/ 50 w 360"/>
              <a:gd name="T11" fmla="*/ 196 h 278"/>
              <a:gd name="T12" fmla="*/ 46 w 360"/>
              <a:gd name="T13" fmla="*/ 198 h 278"/>
              <a:gd name="T14" fmla="*/ 2 w 360"/>
              <a:gd name="T15" fmla="*/ 250 h 278"/>
              <a:gd name="T16" fmla="*/ 2 w 360"/>
              <a:gd name="T17" fmla="*/ 252 h 278"/>
              <a:gd name="T18" fmla="*/ 0 w 360"/>
              <a:gd name="T19" fmla="*/ 252 h 278"/>
              <a:gd name="T20" fmla="*/ 0 w 360"/>
              <a:gd name="T21" fmla="*/ 256 h 278"/>
              <a:gd name="T22" fmla="*/ 0 w 360"/>
              <a:gd name="T23" fmla="*/ 256 h 278"/>
              <a:gd name="T24" fmla="*/ 0 w 360"/>
              <a:gd name="T25" fmla="*/ 268 h 278"/>
              <a:gd name="T26" fmla="*/ 4 w 360"/>
              <a:gd name="T27" fmla="*/ 276 h 278"/>
              <a:gd name="T28" fmla="*/ 10 w 360"/>
              <a:gd name="T29" fmla="*/ 278 h 278"/>
              <a:gd name="T30" fmla="*/ 350 w 360"/>
              <a:gd name="T31" fmla="*/ 278 h 278"/>
              <a:gd name="T32" fmla="*/ 356 w 360"/>
              <a:gd name="T33" fmla="*/ 276 h 278"/>
              <a:gd name="T34" fmla="*/ 360 w 360"/>
              <a:gd name="T35" fmla="*/ 268 h 278"/>
              <a:gd name="T36" fmla="*/ 360 w 360"/>
              <a:gd name="T37" fmla="*/ 256 h 278"/>
              <a:gd name="T38" fmla="*/ 360 w 360"/>
              <a:gd name="T39" fmla="*/ 256 h 278"/>
              <a:gd name="T40" fmla="*/ 146 w 360"/>
              <a:gd name="T41" fmla="*/ 234 h 278"/>
              <a:gd name="T42" fmla="*/ 226 w 360"/>
              <a:gd name="T43" fmla="*/ 254 h 278"/>
              <a:gd name="T44" fmla="*/ 338 w 360"/>
              <a:gd name="T45" fmla="*/ 268 h 278"/>
              <a:gd name="T46" fmla="*/ 334 w 360"/>
              <a:gd name="T47" fmla="*/ 270 h 278"/>
              <a:gd name="T48" fmla="*/ 332 w 360"/>
              <a:gd name="T49" fmla="*/ 270 h 278"/>
              <a:gd name="T50" fmla="*/ 326 w 360"/>
              <a:gd name="T51" fmla="*/ 268 h 278"/>
              <a:gd name="T52" fmla="*/ 324 w 360"/>
              <a:gd name="T53" fmla="*/ 262 h 278"/>
              <a:gd name="T54" fmla="*/ 326 w 360"/>
              <a:gd name="T55" fmla="*/ 256 h 278"/>
              <a:gd name="T56" fmla="*/ 328 w 360"/>
              <a:gd name="T57" fmla="*/ 256 h 278"/>
              <a:gd name="T58" fmla="*/ 334 w 360"/>
              <a:gd name="T59" fmla="*/ 256 h 278"/>
              <a:gd name="T60" fmla="*/ 338 w 360"/>
              <a:gd name="T61" fmla="*/ 256 h 278"/>
              <a:gd name="T62" fmla="*/ 340 w 360"/>
              <a:gd name="T63" fmla="*/ 262 h 278"/>
              <a:gd name="T64" fmla="*/ 340 w 360"/>
              <a:gd name="T65" fmla="*/ 266 h 278"/>
              <a:gd name="T66" fmla="*/ 338 w 360"/>
              <a:gd name="T67" fmla="*/ 268 h 278"/>
              <a:gd name="T68" fmla="*/ 306 w 360"/>
              <a:gd name="T69" fmla="*/ 184 h 278"/>
              <a:gd name="T70" fmla="*/ 310 w 360"/>
              <a:gd name="T71" fmla="*/ 184 h 278"/>
              <a:gd name="T72" fmla="*/ 318 w 360"/>
              <a:gd name="T73" fmla="*/ 178 h 278"/>
              <a:gd name="T74" fmla="*/ 318 w 360"/>
              <a:gd name="T75" fmla="*/ 12 h 278"/>
              <a:gd name="T76" fmla="*/ 318 w 360"/>
              <a:gd name="T77" fmla="*/ 6 h 278"/>
              <a:gd name="T78" fmla="*/ 310 w 360"/>
              <a:gd name="T79" fmla="*/ 0 h 278"/>
              <a:gd name="T80" fmla="*/ 54 w 360"/>
              <a:gd name="T81" fmla="*/ 0 h 278"/>
              <a:gd name="T82" fmla="*/ 50 w 360"/>
              <a:gd name="T83" fmla="*/ 0 h 278"/>
              <a:gd name="T84" fmla="*/ 42 w 360"/>
              <a:gd name="T85" fmla="*/ 6 h 278"/>
              <a:gd name="T86" fmla="*/ 42 w 360"/>
              <a:gd name="T87" fmla="*/ 172 h 278"/>
              <a:gd name="T88" fmla="*/ 42 w 360"/>
              <a:gd name="T89" fmla="*/ 178 h 278"/>
              <a:gd name="T90" fmla="*/ 50 w 360"/>
              <a:gd name="T91" fmla="*/ 184 h 278"/>
              <a:gd name="T92" fmla="*/ 54 w 360"/>
              <a:gd name="T93" fmla="*/ 184 h 278"/>
              <a:gd name="T94" fmla="*/ 294 w 360"/>
              <a:gd name="T95" fmla="*/ 24 h 278"/>
              <a:gd name="T96" fmla="*/ 66 w 360"/>
              <a:gd name="T97" fmla="*/ 160 h 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60" h="278">
                <a:moveTo>
                  <a:pt x="360" y="256"/>
                </a:moveTo>
                <a:lnTo>
                  <a:pt x="360" y="256"/>
                </a:lnTo>
                <a:lnTo>
                  <a:pt x="360" y="252"/>
                </a:lnTo>
                <a:lnTo>
                  <a:pt x="360" y="252"/>
                </a:lnTo>
                <a:lnTo>
                  <a:pt x="358" y="252"/>
                </a:lnTo>
                <a:lnTo>
                  <a:pt x="358" y="252"/>
                </a:lnTo>
                <a:lnTo>
                  <a:pt x="358" y="250"/>
                </a:lnTo>
                <a:lnTo>
                  <a:pt x="318" y="200"/>
                </a:lnTo>
                <a:lnTo>
                  <a:pt x="318" y="200"/>
                </a:lnTo>
                <a:lnTo>
                  <a:pt x="314" y="198"/>
                </a:lnTo>
                <a:lnTo>
                  <a:pt x="310" y="196"/>
                </a:lnTo>
                <a:lnTo>
                  <a:pt x="50" y="196"/>
                </a:lnTo>
                <a:lnTo>
                  <a:pt x="50" y="196"/>
                </a:lnTo>
                <a:lnTo>
                  <a:pt x="46" y="198"/>
                </a:lnTo>
                <a:lnTo>
                  <a:pt x="42" y="200"/>
                </a:lnTo>
                <a:lnTo>
                  <a:pt x="2" y="250"/>
                </a:lnTo>
                <a:lnTo>
                  <a:pt x="2" y="250"/>
                </a:lnTo>
                <a:lnTo>
                  <a:pt x="2" y="252"/>
                </a:lnTo>
                <a:lnTo>
                  <a:pt x="2" y="252"/>
                </a:lnTo>
                <a:lnTo>
                  <a:pt x="0" y="252"/>
                </a:lnTo>
                <a:lnTo>
                  <a:pt x="0" y="252"/>
                </a:lnTo>
                <a:lnTo>
                  <a:pt x="0" y="256"/>
                </a:lnTo>
                <a:lnTo>
                  <a:pt x="0" y="256"/>
                </a:lnTo>
                <a:lnTo>
                  <a:pt x="0" y="256"/>
                </a:lnTo>
                <a:lnTo>
                  <a:pt x="0" y="268"/>
                </a:lnTo>
                <a:lnTo>
                  <a:pt x="0" y="268"/>
                </a:lnTo>
                <a:lnTo>
                  <a:pt x="0" y="272"/>
                </a:lnTo>
                <a:lnTo>
                  <a:pt x="4" y="276"/>
                </a:lnTo>
                <a:lnTo>
                  <a:pt x="6" y="278"/>
                </a:lnTo>
                <a:lnTo>
                  <a:pt x="10" y="278"/>
                </a:lnTo>
                <a:lnTo>
                  <a:pt x="350" y="278"/>
                </a:lnTo>
                <a:lnTo>
                  <a:pt x="350" y="278"/>
                </a:lnTo>
                <a:lnTo>
                  <a:pt x="354" y="278"/>
                </a:lnTo>
                <a:lnTo>
                  <a:pt x="356" y="276"/>
                </a:lnTo>
                <a:lnTo>
                  <a:pt x="360" y="272"/>
                </a:lnTo>
                <a:lnTo>
                  <a:pt x="360" y="268"/>
                </a:lnTo>
                <a:lnTo>
                  <a:pt x="360" y="256"/>
                </a:lnTo>
                <a:lnTo>
                  <a:pt x="360" y="256"/>
                </a:lnTo>
                <a:lnTo>
                  <a:pt x="360" y="256"/>
                </a:lnTo>
                <a:lnTo>
                  <a:pt x="360" y="256"/>
                </a:lnTo>
                <a:close/>
                <a:moveTo>
                  <a:pt x="134" y="254"/>
                </a:moveTo>
                <a:lnTo>
                  <a:pt x="146" y="234"/>
                </a:lnTo>
                <a:lnTo>
                  <a:pt x="214" y="234"/>
                </a:lnTo>
                <a:lnTo>
                  <a:pt x="226" y="254"/>
                </a:lnTo>
                <a:lnTo>
                  <a:pt x="134" y="254"/>
                </a:lnTo>
                <a:close/>
                <a:moveTo>
                  <a:pt x="338" y="268"/>
                </a:moveTo>
                <a:lnTo>
                  <a:pt x="338" y="268"/>
                </a:lnTo>
                <a:lnTo>
                  <a:pt x="334" y="270"/>
                </a:lnTo>
                <a:lnTo>
                  <a:pt x="332" y="270"/>
                </a:lnTo>
                <a:lnTo>
                  <a:pt x="332" y="270"/>
                </a:lnTo>
                <a:lnTo>
                  <a:pt x="326" y="268"/>
                </a:lnTo>
                <a:lnTo>
                  <a:pt x="326" y="268"/>
                </a:lnTo>
                <a:lnTo>
                  <a:pt x="324" y="262"/>
                </a:lnTo>
                <a:lnTo>
                  <a:pt x="324" y="262"/>
                </a:lnTo>
                <a:lnTo>
                  <a:pt x="324" y="260"/>
                </a:lnTo>
                <a:lnTo>
                  <a:pt x="326" y="256"/>
                </a:lnTo>
                <a:lnTo>
                  <a:pt x="326" y="256"/>
                </a:lnTo>
                <a:lnTo>
                  <a:pt x="328" y="256"/>
                </a:lnTo>
                <a:lnTo>
                  <a:pt x="332" y="254"/>
                </a:lnTo>
                <a:lnTo>
                  <a:pt x="334" y="256"/>
                </a:lnTo>
                <a:lnTo>
                  <a:pt x="338" y="256"/>
                </a:lnTo>
                <a:lnTo>
                  <a:pt x="338" y="256"/>
                </a:lnTo>
                <a:lnTo>
                  <a:pt x="340" y="260"/>
                </a:lnTo>
                <a:lnTo>
                  <a:pt x="340" y="262"/>
                </a:lnTo>
                <a:lnTo>
                  <a:pt x="340" y="262"/>
                </a:lnTo>
                <a:lnTo>
                  <a:pt x="340" y="266"/>
                </a:lnTo>
                <a:lnTo>
                  <a:pt x="338" y="268"/>
                </a:lnTo>
                <a:lnTo>
                  <a:pt x="338" y="268"/>
                </a:lnTo>
                <a:close/>
                <a:moveTo>
                  <a:pt x="54" y="184"/>
                </a:moveTo>
                <a:lnTo>
                  <a:pt x="306" y="184"/>
                </a:lnTo>
                <a:lnTo>
                  <a:pt x="306" y="184"/>
                </a:lnTo>
                <a:lnTo>
                  <a:pt x="310" y="184"/>
                </a:lnTo>
                <a:lnTo>
                  <a:pt x="314" y="182"/>
                </a:lnTo>
                <a:lnTo>
                  <a:pt x="318" y="178"/>
                </a:lnTo>
                <a:lnTo>
                  <a:pt x="318" y="172"/>
                </a:lnTo>
                <a:lnTo>
                  <a:pt x="318" y="12"/>
                </a:lnTo>
                <a:lnTo>
                  <a:pt x="318" y="12"/>
                </a:lnTo>
                <a:lnTo>
                  <a:pt x="318" y="6"/>
                </a:lnTo>
                <a:lnTo>
                  <a:pt x="314" y="2"/>
                </a:lnTo>
                <a:lnTo>
                  <a:pt x="310" y="0"/>
                </a:lnTo>
                <a:lnTo>
                  <a:pt x="306" y="0"/>
                </a:lnTo>
                <a:lnTo>
                  <a:pt x="54" y="0"/>
                </a:lnTo>
                <a:lnTo>
                  <a:pt x="54" y="0"/>
                </a:lnTo>
                <a:lnTo>
                  <a:pt x="50" y="0"/>
                </a:lnTo>
                <a:lnTo>
                  <a:pt x="46" y="2"/>
                </a:lnTo>
                <a:lnTo>
                  <a:pt x="42" y="6"/>
                </a:lnTo>
                <a:lnTo>
                  <a:pt x="42" y="12"/>
                </a:lnTo>
                <a:lnTo>
                  <a:pt x="42" y="172"/>
                </a:lnTo>
                <a:lnTo>
                  <a:pt x="42" y="172"/>
                </a:lnTo>
                <a:lnTo>
                  <a:pt x="42" y="178"/>
                </a:lnTo>
                <a:lnTo>
                  <a:pt x="46" y="182"/>
                </a:lnTo>
                <a:lnTo>
                  <a:pt x="50" y="184"/>
                </a:lnTo>
                <a:lnTo>
                  <a:pt x="54" y="184"/>
                </a:lnTo>
                <a:lnTo>
                  <a:pt x="54" y="184"/>
                </a:lnTo>
                <a:close/>
                <a:moveTo>
                  <a:pt x="66" y="24"/>
                </a:moveTo>
                <a:lnTo>
                  <a:pt x="294" y="24"/>
                </a:lnTo>
                <a:lnTo>
                  <a:pt x="294" y="160"/>
                </a:lnTo>
                <a:lnTo>
                  <a:pt x="66" y="160"/>
                </a:lnTo>
                <a:lnTo>
                  <a:pt x="66" y="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82935" tIns="41468" rIns="82935" bIns="41468" numCol="1" anchor="t" anchorCtr="0" compatLnSpc="1">
            <a:prstTxWarp prst="textNoShape">
              <a:avLst/>
            </a:prstTxWarp>
          </a:bodyPr>
          <a:lstStyle/>
          <a:p>
            <a:pPr defTabSz="924073">
              <a:defRPr/>
            </a:pPr>
            <a:endParaRPr lang="en-GB" sz="1400" kern="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63" name="Title 1"/>
          <p:cNvSpPr txBox="1">
            <a:spLocks/>
          </p:cNvSpPr>
          <p:nvPr/>
        </p:nvSpPr>
        <p:spPr>
          <a:xfrm>
            <a:off x="228600" y="19050"/>
            <a:ext cx="11719560" cy="52257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899010" rtl="0" eaLnBrk="1" latinLnBrk="0" hangingPunct="1">
              <a:spcBef>
                <a:spcPct val="0"/>
              </a:spcBef>
              <a:buNone/>
              <a:defRPr sz="2824" b="1" i="1" kern="1200" cap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-514350">
              <a:lnSpc>
                <a:spcPct val="150000"/>
              </a:lnSpc>
              <a:spcAft>
                <a:spcPts val="600"/>
              </a:spcAft>
              <a:buClr>
                <a:schemeClr val="tx1"/>
              </a:buClr>
              <a:defRPr/>
            </a:pPr>
            <a:r>
              <a:rPr lang="en-US" altLang="ja-JP" sz="2500" i="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hi-IN" altLang="ja-JP" sz="2500" i="0" dirty="0">
                <a:latin typeface="Poppins" panose="00000500000000000000" pitchFamily="2" charset="0"/>
                <a:cs typeface="Poppins" panose="00000500000000000000" pitchFamily="2" charset="0"/>
              </a:rPr>
              <a:t>डिस्प्ले फीचर </a:t>
            </a:r>
            <a:r>
              <a:rPr lang="en-US" altLang="ja-JP" sz="2500" i="0" dirty="0">
                <a:latin typeface="Poppins" panose="00000500000000000000" pitchFamily="2" charset="0"/>
                <a:cs typeface="Poppins" panose="00000500000000000000" pitchFamily="2" charset="0"/>
              </a:rPr>
              <a:t>2.0.</a:t>
            </a:r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11345542" y="76200"/>
            <a:ext cx="723296" cy="719768"/>
          </a:xfrm>
          <a:prstGeom prst="rect">
            <a:avLst/>
          </a:prstGeom>
        </p:spPr>
      </p:pic>
      <p:sp>
        <p:nvSpPr>
          <p:cNvPr id="62" name="Rectangle 4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5" name="Rectangle 5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8" name="Rectangle 3"/>
          <p:cNvSpPr txBox="1">
            <a:spLocks noChangeArrowheads="1"/>
          </p:cNvSpPr>
          <p:nvPr/>
        </p:nvSpPr>
        <p:spPr bwMode="auto">
          <a:xfrm>
            <a:off x="228600" y="807720"/>
            <a:ext cx="11840238" cy="597408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109591" tIns="54796" rIns="109591" bIns="54796" numCol="1" anchor="t" anchorCtr="0" compatLnSpc="1">
            <a:prstTxWarp prst="textNoShape">
              <a:avLst/>
            </a:prstTxWarp>
          </a:bodyPr>
          <a:lstStyle/>
          <a:p>
            <a:pPr>
              <a:buClr>
                <a:schemeClr val="tx1"/>
              </a:buClr>
            </a:pPr>
            <a:r>
              <a:rPr lang="en-US" altLang="ja-JP" sz="2000" b="1" dirty="0">
                <a:latin typeface="Poppins" panose="00000500000000000000" pitchFamily="2" charset="0"/>
                <a:ea typeface="Calibri" pitchFamily="34" charset="0"/>
                <a:cs typeface="Poppins" panose="00000500000000000000" pitchFamily="2" charset="0"/>
              </a:rPr>
              <a:t>Bilingual Interface</a:t>
            </a:r>
            <a:r>
              <a:rPr lang="hi-IN" altLang="ja-JP" sz="2000" b="1" dirty="0">
                <a:latin typeface="Poppins" panose="00000500000000000000" pitchFamily="2" charset="0"/>
                <a:ea typeface="Calibri" pitchFamily="34" charset="0"/>
                <a:cs typeface="Poppins" panose="00000500000000000000" pitchFamily="2" charset="0"/>
              </a:rPr>
              <a:t> </a:t>
            </a:r>
            <a:endParaRPr lang="en-US" altLang="ja-JP" sz="2000" b="1" dirty="0">
              <a:latin typeface="Poppins" panose="00000500000000000000" pitchFamily="2" charset="0"/>
              <a:ea typeface="Calibri" pitchFamily="34" charset="0"/>
              <a:cs typeface="Poppins" panose="00000500000000000000" pitchFamily="2" charset="0"/>
            </a:endParaRPr>
          </a:p>
          <a:p>
            <a:r>
              <a:rPr lang="hi-IN" sz="2000" dirty="0">
                <a:latin typeface="Poppins" panose="00000500000000000000" pitchFamily="2" charset="0"/>
                <a:cs typeface="Poppins" panose="00000500000000000000" pitchFamily="2" charset="0"/>
              </a:rPr>
              <a:t>वेबसाइट हिंदी और अंग्रेजी दोनों भाषाओं का समर्थन करती है, जिससे यह व्यापक उपयोगकर्ता आधार के लिए सुलभ हो जाती है |</a:t>
            </a:r>
            <a:endParaRPr lang="en-US" sz="20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endParaRPr lang="en-US" sz="20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>
              <a:buClr>
                <a:schemeClr val="tx1"/>
              </a:buClr>
            </a:pPr>
            <a:r>
              <a:rPr lang="en-US" altLang="ja-JP" sz="2000" b="1" dirty="0">
                <a:latin typeface="Poppins" panose="00000500000000000000" pitchFamily="2" charset="0"/>
                <a:ea typeface="Calibri" pitchFamily="34" charset="0"/>
                <a:cs typeface="Poppins" panose="00000500000000000000" pitchFamily="2" charset="0"/>
              </a:rPr>
              <a:t>Accessibility Options</a:t>
            </a:r>
          </a:p>
          <a:p>
            <a:r>
              <a:rPr lang="hi-IN" sz="2000" dirty="0">
                <a:latin typeface="Poppins" panose="00000500000000000000" pitchFamily="2" charset="0"/>
                <a:cs typeface="Poppins" panose="00000500000000000000" pitchFamily="2" charset="0"/>
              </a:rPr>
              <a:t>फ़ॉन्ट आकार उपकरण: A-, A, A+ उपयोगकर्ताओं को पठनीयता के लिए पाठ का आकार बढ़ाने या घटाने की अनुमति देते हैं |</a:t>
            </a:r>
            <a:endParaRPr lang="en-US" sz="20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r>
              <a:rPr lang="hi-IN" sz="2000" dirty="0">
                <a:latin typeface="Poppins" panose="00000500000000000000" pitchFamily="2" charset="0"/>
                <a:cs typeface="Poppins" panose="00000500000000000000" pitchFamily="2" charset="0"/>
              </a:rPr>
              <a:t>6 प्रकार की डिस्प्ले कलर थीम उपलब्ध है |</a:t>
            </a:r>
            <a:endParaRPr lang="en-US" sz="20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endParaRPr lang="en-US" sz="20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>
              <a:buClr>
                <a:schemeClr val="tx1"/>
              </a:buClr>
            </a:pPr>
            <a:r>
              <a:rPr lang="en-US" altLang="ja-JP" sz="2000" b="1" dirty="0">
                <a:latin typeface="Poppins" panose="00000500000000000000" pitchFamily="2" charset="0"/>
                <a:ea typeface="Calibri" pitchFamily="34" charset="0"/>
                <a:cs typeface="Poppins" panose="00000500000000000000" pitchFamily="2" charset="0"/>
              </a:rPr>
              <a:t>User Navigation Menu</a:t>
            </a:r>
          </a:p>
          <a:p>
            <a:r>
              <a:rPr lang="hi-IN" sz="2000" dirty="0">
                <a:latin typeface="Poppins" panose="00000500000000000000" pitchFamily="2" charset="0"/>
                <a:cs typeface="Poppins" panose="00000500000000000000" pitchFamily="2" charset="0"/>
              </a:rPr>
              <a:t>होम, खोज (खोजें), डाउनलोड (डाउनलोड), रिपोर्ट, अक्सर पूछे जाने वाले प्रश्न, संपर्क और शिकायत अनुभाग शीर्ष मेनू बार से आसानी से सुलभ हैं।</a:t>
            </a:r>
            <a:endParaRPr lang="en-US" sz="20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endParaRPr lang="en-US" sz="20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>
              <a:buClr>
                <a:schemeClr val="tx1"/>
              </a:buClr>
            </a:pPr>
            <a:r>
              <a:rPr lang="en-US" altLang="ja-JP" sz="2000" b="1" dirty="0">
                <a:latin typeface="Poppins" panose="00000500000000000000" pitchFamily="2" charset="0"/>
                <a:ea typeface="Calibri" pitchFamily="34" charset="0"/>
                <a:cs typeface="Poppins" panose="00000500000000000000" pitchFamily="2" charset="0"/>
              </a:rPr>
              <a:t>Notifications Panel</a:t>
            </a:r>
          </a:p>
          <a:p>
            <a:r>
              <a:rPr lang="hi-IN" sz="2000" dirty="0">
                <a:latin typeface="Poppins" panose="00000500000000000000" pitchFamily="2" charset="0"/>
                <a:cs typeface="Poppins" panose="00000500000000000000" pitchFamily="2" charset="0"/>
              </a:rPr>
              <a:t>महत्वपूर्ण अलर्ट और अपडेट प्रदान करता है, जैसे: सिस्टम उपयोग प्रतिबंध (केवल परीक्षण उद्देश्यों के लिए),राज्य अवकाश सूची,स्पष्टता के लिए महत्वपूर्ण शासकीय नोटिस।</a:t>
            </a:r>
            <a:endParaRPr lang="en-US" sz="20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endParaRPr lang="hi-IN" sz="200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>
              <a:buClr>
                <a:schemeClr val="tx1"/>
              </a:buClr>
            </a:pPr>
            <a:r>
              <a:rPr lang="en-US" altLang="ja-JP" sz="2000" b="1" dirty="0">
                <a:latin typeface="Poppins" panose="00000500000000000000" pitchFamily="2" charset="0"/>
                <a:ea typeface="Calibri" pitchFamily="34" charset="0"/>
                <a:cs typeface="Poppins" panose="00000500000000000000" pitchFamily="2" charset="0"/>
              </a:rPr>
              <a:t>Helpdesk and Support</a:t>
            </a:r>
          </a:p>
          <a:p>
            <a:r>
              <a:rPr lang="hi-IN" sz="2000" dirty="0">
                <a:latin typeface="Poppins" panose="00000500000000000000" pitchFamily="2" charset="0"/>
                <a:cs typeface="Poppins" panose="00000500000000000000" pitchFamily="2" charset="0"/>
              </a:rPr>
              <a:t>त्वरित उपयोगकर्ता सहायता के लिए शीर्ष पर स्पष्ट रूप से प्रदर्शित हेल्पडेस्क नंबर और ईमेल।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810406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id" hidden="1"/>
          <p:cNvGrpSpPr/>
          <p:nvPr>
            <p:custDataLst>
              <p:tags r:id="rId2"/>
            </p:custDataLst>
          </p:nvPr>
        </p:nvGrpSpPr>
        <p:grpSpPr>
          <a:xfrm>
            <a:off x="590911" y="540572"/>
            <a:ext cx="10958239" cy="6043108"/>
            <a:chOff x="530352" y="612648"/>
            <a:chExt cx="8997696" cy="6848856"/>
          </a:xfrm>
        </p:grpSpPr>
        <p:grpSp>
          <p:nvGrpSpPr>
            <p:cNvPr id="3" name="Group 3" hidden="1"/>
            <p:cNvGrpSpPr/>
            <p:nvPr/>
          </p:nvGrpSpPr>
          <p:grpSpPr>
            <a:xfrm>
              <a:off x="530352" y="7159752"/>
              <a:ext cx="8997696" cy="301752"/>
              <a:chOff x="530352" y="7159752"/>
              <a:chExt cx="8997696" cy="301752"/>
            </a:xfrm>
          </p:grpSpPr>
          <p:sp>
            <p:nvSpPr>
              <p:cNvPr id="51" name="Footer block" hidden="1"/>
              <p:cNvSpPr>
                <a:spLocks noChangeArrowheads="1"/>
              </p:cNvSpPr>
              <p:nvPr/>
            </p:nvSpPr>
            <p:spPr bwMode="gray">
              <a:xfrm>
                <a:off x="6629400" y="7159752"/>
                <a:ext cx="2898648" cy="301752"/>
              </a:xfrm>
              <a:prstGeom prst="rect">
                <a:avLst/>
              </a:prstGeom>
              <a:solidFill>
                <a:srgbClr val="CCFFFF">
                  <a:alpha val="25000"/>
                </a:srgbClr>
              </a:solidFill>
              <a:ln w="6350" cap="rnd">
                <a:solidFill>
                  <a:srgbClr val="CCFFFF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52" name="Footer block" hidden="1"/>
              <p:cNvSpPr>
                <a:spLocks noChangeArrowheads="1"/>
              </p:cNvSpPr>
              <p:nvPr/>
            </p:nvSpPr>
            <p:spPr bwMode="gray">
              <a:xfrm>
                <a:off x="3584448" y="7159752"/>
                <a:ext cx="2898648" cy="301752"/>
              </a:xfrm>
              <a:prstGeom prst="rect">
                <a:avLst/>
              </a:prstGeom>
              <a:solidFill>
                <a:srgbClr val="CCFFFF">
                  <a:alpha val="25000"/>
                </a:srgbClr>
              </a:solidFill>
              <a:ln w="6350" cap="rnd">
                <a:solidFill>
                  <a:srgbClr val="CCFFFF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53" name="Footer block" hidden="1"/>
              <p:cNvSpPr>
                <a:spLocks noChangeArrowheads="1"/>
              </p:cNvSpPr>
              <p:nvPr/>
            </p:nvSpPr>
            <p:spPr bwMode="gray">
              <a:xfrm>
                <a:off x="530352" y="7159752"/>
                <a:ext cx="2898648" cy="301752"/>
              </a:xfrm>
              <a:prstGeom prst="rect">
                <a:avLst/>
              </a:prstGeom>
              <a:solidFill>
                <a:srgbClr val="CCFFFF">
                  <a:alpha val="25000"/>
                </a:srgbClr>
              </a:solidFill>
              <a:ln w="6350" cap="rnd">
                <a:solidFill>
                  <a:srgbClr val="CCFFFF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4" name="Group 4" hidden="1"/>
            <p:cNvGrpSpPr/>
            <p:nvPr/>
          </p:nvGrpSpPr>
          <p:grpSpPr>
            <a:xfrm>
              <a:off x="530352" y="1066800"/>
              <a:ext cx="8997696" cy="835152"/>
              <a:chOff x="530352" y="1066800"/>
              <a:chExt cx="8997696" cy="835152"/>
            </a:xfrm>
          </p:grpSpPr>
          <p:sp>
            <p:nvSpPr>
              <p:cNvPr id="49" name="Title block" hidden="1"/>
              <p:cNvSpPr>
                <a:spLocks noChangeArrowheads="1"/>
              </p:cNvSpPr>
              <p:nvPr/>
            </p:nvSpPr>
            <p:spPr bwMode="gray">
              <a:xfrm>
                <a:off x="5102352" y="1066800"/>
                <a:ext cx="4425696" cy="832104"/>
              </a:xfrm>
              <a:prstGeom prst="rect">
                <a:avLst/>
              </a:prstGeom>
              <a:solidFill>
                <a:srgbClr val="FCC3D7">
                  <a:alpha val="25000"/>
                </a:srgbClr>
              </a:solidFill>
              <a:ln w="6350" cap="rnd">
                <a:solidFill>
                  <a:srgbClr val="FCC3D7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50" name="Title block" hidden="1"/>
              <p:cNvSpPr>
                <a:spLocks noChangeArrowheads="1"/>
              </p:cNvSpPr>
              <p:nvPr/>
            </p:nvSpPr>
            <p:spPr bwMode="gray">
              <a:xfrm>
                <a:off x="530352" y="1069848"/>
                <a:ext cx="4425696" cy="832104"/>
              </a:xfrm>
              <a:prstGeom prst="rect">
                <a:avLst/>
              </a:prstGeom>
              <a:solidFill>
                <a:srgbClr val="FCC3D7">
                  <a:alpha val="25000"/>
                </a:srgbClr>
              </a:solidFill>
              <a:ln w="6350" cap="rnd">
                <a:solidFill>
                  <a:srgbClr val="FCC3D7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sp>
          <p:nvSpPr>
            <p:cNvPr id="6" name="Header block" hidden="1"/>
            <p:cNvSpPr>
              <a:spLocks noChangeArrowheads="1"/>
            </p:cNvSpPr>
            <p:nvPr/>
          </p:nvSpPr>
          <p:spPr bwMode="gray">
            <a:xfrm>
              <a:off x="530352" y="612648"/>
              <a:ext cx="8988552" cy="228600"/>
            </a:xfrm>
            <a:prstGeom prst="rect">
              <a:avLst/>
            </a:prstGeom>
            <a:solidFill>
              <a:srgbClr val="CCFFFF">
                <a:alpha val="25000"/>
              </a:srgbClr>
            </a:solidFill>
            <a:ln w="6350" cap="rnd">
              <a:solidFill>
                <a:srgbClr val="CCFFFF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algn="ctr" defTabSz="707409">
                <a:buSzPct val="90000"/>
                <a:defRPr/>
              </a:pPr>
              <a:endParaRPr lang="en-GB" sz="1235" dirty="0">
                <a:solidFill>
                  <a:srgbClr val="821A1A"/>
                </a:solidFill>
                <a:latin typeface="Arial"/>
                <a:cs typeface="Arial" charset="0"/>
              </a:endParaRPr>
            </a:p>
          </p:txBody>
        </p:sp>
        <p:grpSp>
          <p:nvGrpSpPr>
            <p:cNvPr id="5" name="Group 600" hidden="1"/>
            <p:cNvGrpSpPr/>
            <p:nvPr/>
          </p:nvGrpSpPr>
          <p:grpSpPr>
            <a:xfrm>
              <a:off x="533400" y="6245352"/>
              <a:ext cx="8994648" cy="688848"/>
              <a:chOff x="533400" y="6013704"/>
              <a:chExt cx="8994648" cy="688848"/>
            </a:xfrm>
          </p:grpSpPr>
          <p:sp>
            <p:nvSpPr>
              <p:cNvPr id="43" name="Content block 606" hidden="1"/>
              <p:cNvSpPr>
                <a:spLocks noChangeArrowheads="1"/>
              </p:cNvSpPr>
              <p:nvPr/>
            </p:nvSpPr>
            <p:spPr bwMode="gray">
              <a:xfrm>
                <a:off x="8156448" y="60137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4" name="Content block 605" hidden="1"/>
              <p:cNvSpPr>
                <a:spLocks noChangeArrowheads="1"/>
              </p:cNvSpPr>
              <p:nvPr/>
            </p:nvSpPr>
            <p:spPr bwMode="gray">
              <a:xfrm>
                <a:off x="6631840" y="60137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5" name="Content block 604" hidden="1"/>
              <p:cNvSpPr>
                <a:spLocks noChangeArrowheads="1"/>
              </p:cNvSpPr>
              <p:nvPr/>
            </p:nvSpPr>
            <p:spPr bwMode="gray">
              <a:xfrm>
                <a:off x="510723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6" name="Content block 603" hidden="1"/>
              <p:cNvSpPr>
                <a:spLocks noChangeArrowheads="1"/>
              </p:cNvSpPr>
              <p:nvPr/>
            </p:nvSpPr>
            <p:spPr bwMode="gray">
              <a:xfrm>
                <a:off x="358262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7" name="Content block 602" hidden="1"/>
              <p:cNvSpPr>
                <a:spLocks noChangeArrowheads="1"/>
              </p:cNvSpPr>
              <p:nvPr/>
            </p:nvSpPr>
            <p:spPr bwMode="gray">
              <a:xfrm>
                <a:off x="205801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8" name="Content block 601" hidden="1"/>
              <p:cNvSpPr>
                <a:spLocks noChangeArrowheads="1"/>
              </p:cNvSpPr>
              <p:nvPr/>
            </p:nvSpPr>
            <p:spPr bwMode="gray">
              <a:xfrm>
                <a:off x="533400" y="60167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7" name="Group 500" hidden="1"/>
            <p:cNvGrpSpPr/>
            <p:nvPr/>
          </p:nvGrpSpPr>
          <p:grpSpPr>
            <a:xfrm>
              <a:off x="533400" y="5407152"/>
              <a:ext cx="8994648" cy="688848"/>
              <a:chOff x="533400" y="5026152"/>
              <a:chExt cx="8994648" cy="688848"/>
            </a:xfrm>
          </p:grpSpPr>
          <p:sp>
            <p:nvSpPr>
              <p:cNvPr id="37" name="Content block 506" hidden="1"/>
              <p:cNvSpPr>
                <a:spLocks noChangeArrowheads="1"/>
              </p:cNvSpPr>
              <p:nvPr/>
            </p:nvSpPr>
            <p:spPr bwMode="gray">
              <a:xfrm>
                <a:off x="8156448" y="50261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8" name="Content block 505" hidden="1"/>
              <p:cNvSpPr>
                <a:spLocks noChangeArrowheads="1"/>
              </p:cNvSpPr>
              <p:nvPr/>
            </p:nvSpPr>
            <p:spPr bwMode="gray">
              <a:xfrm>
                <a:off x="6631840" y="50261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9" name="Content block 504" hidden="1"/>
              <p:cNvSpPr>
                <a:spLocks noChangeArrowheads="1"/>
              </p:cNvSpPr>
              <p:nvPr/>
            </p:nvSpPr>
            <p:spPr bwMode="gray">
              <a:xfrm>
                <a:off x="510723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0" name="Content block 503" hidden="1"/>
              <p:cNvSpPr>
                <a:spLocks noChangeArrowheads="1"/>
              </p:cNvSpPr>
              <p:nvPr/>
            </p:nvSpPr>
            <p:spPr bwMode="gray">
              <a:xfrm>
                <a:off x="358262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1" name="Content block 502" hidden="1"/>
              <p:cNvSpPr>
                <a:spLocks noChangeArrowheads="1"/>
              </p:cNvSpPr>
              <p:nvPr/>
            </p:nvSpPr>
            <p:spPr bwMode="gray">
              <a:xfrm>
                <a:off x="205801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2" name="Content block 501" hidden="1"/>
              <p:cNvSpPr>
                <a:spLocks noChangeArrowheads="1"/>
              </p:cNvSpPr>
              <p:nvPr/>
            </p:nvSpPr>
            <p:spPr bwMode="gray">
              <a:xfrm>
                <a:off x="533400" y="50292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8" name="Group 400" hidden="1"/>
            <p:cNvGrpSpPr/>
            <p:nvPr/>
          </p:nvGrpSpPr>
          <p:grpSpPr>
            <a:xfrm>
              <a:off x="533400" y="4568952"/>
              <a:ext cx="8994648" cy="688848"/>
              <a:chOff x="533400" y="4038600"/>
              <a:chExt cx="8994648" cy="688848"/>
            </a:xfrm>
          </p:grpSpPr>
          <p:sp>
            <p:nvSpPr>
              <p:cNvPr id="31" name="Content block 406" hidden="1"/>
              <p:cNvSpPr>
                <a:spLocks noChangeArrowheads="1"/>
              </p:cNvSpPr>
              <p:nvPr/>
            </p:nvSpPr>
            <p:spPr bwMode="gray">
              <a:xfrm>
                <a:off x="8156448" y="40386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2" name="Content block 405" hidden="1"/>
              <p:cNvSpPr>
                <a:spLocks noChangeArrowheads="1"/>
              </p:cNvSpPr>
              <p:nvPr/>
            </p:nvSpPr>
            <p:spPr bwMode="gray">
              <a:xfrm>
                <a:off x="6631840" y="40386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3" name="Content block 404" hidden="1"/>
              <p:cNvSpPr>
                <a:spLocks noChangeArrowheads="1"/>
              </p:cNvSpPr>
              <p:nvPr/>
            </p:nvSpPr>
            <p:spPr bwMode="gray">
              <a:xfrm>
                <a:off x="510723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4" name="Content block 403" hidden="1"/>
              <p:cNvSpPr>
                <a:spLocks noChangeArrowheads="1"/>
              </p:cNvSpPr>
              <p:nvPr/>
            </p:nvSpPr>
            <p:spPr bwMode="gray">
              <a:xfrm>
                <a:off x="358262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5" name="Content block 402" hidden="1"/>
              <p:cNvSpPr>
                <a:spLocks noChangeArrowheads="1"/>
              </p:cNvSpPr>
              <p:nvPr/>
            </p:nvSpPr>
            <p:spPr bwMode="gray">
              <a:xfrm>
                <a:off x="205801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6" name="Content block 401" hidden="1"/>
              <p:cNvSpPr>
                <a:spLocks noChangeArrowheads="1"/>
              </p:cNvSpPr>
              <p:nvPr/>
            </p:nvSpPr>
            <p:spPr bwMode="gray">
              <a:xfrm>
                <a:off x="533400" y="40416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9" name="Group 300" hidden="1"/>
            <p:cNvGrpSpPr/>
            <p:nvPr/>
          </p:nvGrpSpPr>
          <p:grpSpPr>
            <a:xfrm>
              <a:off x="533400" y="3730752"/>
              <a:ext cx="8994648" cy="688848"/>
              <a:chOff x="533400" y="3041904"/>
              <a:chExt cx="8994648" cy="688848"/>
            </a:xfrm>
          </p:grpSpPr>
          <p:sp>
            <p:nvSpPr>
              <p:cNvPr id="25" name="Content block 306" hidden="1"/>
              <p:cNvSpPr>
                <a:spLocks noChangeArrowheads="1"/>
              </p:cNvSpPr>
              <p:nvPr/>
            </p:nvSpPr>
            <p:spPr bwMode="gray">
              <a:xfrm>
                <a:off x="8156448" y="30419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6" name="Content block 305" hidden="1"/>
              <p:cNvSpPr>
                <a:spLocks noChangeArrowheads="1"/>
              </p:cNvSpPr>
              <p:nvPr/>
            </p:nvSpPr>
            <p:spPr bwMode="gray">
              <a:xfrm>
                <a:off x="6631840" y="3041904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7" name="Content block 304" hidden="1"/>
              <p:cNvSpPr>
                <a:spLocks noChangeArrowheads="1"/>
              </p:cNvSpPr>
              <p:nvPr/>
            </p:nvSpPr>
            <p:spPr bwMode="gray">
              <a:xfrm>
                <a:off x="510723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8" name="Content block 303" hidden="1"/>
              <p:cNvSpPr>
                <a:spLocks noChangeArrowheads="1"/>
              </p:cNvSpPr>
              <p:nvPr/>
            </p:nvSpPr>
            <p:spPr bwMode="gray">
              <a:xfrm>
                <a:off x="358262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9" name="Content block 302" hidden="1"/>
              <p:cNvSpPr>
                <a:spLocks noChangeArrowheads="1"/>
              </p:cNvSpPr>
              <p:nvPr/>
            </p:nvSpPr>
            <p:spPr bwMode="gray">
              <a:xfrm>
                <a:off x="205801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0" name="Content block 301" hidden="1"/>
              <p:cNvSpPr>
                <a:spLocks noChangeArrowheads="1"/>
              </p:cNvSpPr>
              <p:nvPr/>
            </p:nvSpPr>
            <p:spPr bwMode="gray">
              <a:xfrm>
                <a:off x="533400" y="30449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10" name="Group 200" hidden="1"/>
            <p:cNvGrpSpPr/>
            <p:nvPr/>
          </p:nvGrpSpPr>
          <p:grpSpPr>
            <a:xfrm>
              <a:off x="533400" y="2892552"/>
              <a:ext cx="8994648" cy="688848"/>
              <a:chOff x="533400" y="1066800"/>
              <a:chExt cx="8994648" cy="688848"/>
            </a:xfrm>
          </p:grpSpPr>
          <p:sp>
            <p:nvSpPr>
              <p:cNvPr id="19" name="Content block 206" hidden="1"/>
              <p:cNvSpPr>
                <a:spLocks noChangeArrowheads="1"/>
              </p:cNvSpPr>
              <p:nvPr/>
            </p:nvSpPr>
            <p:spPr bwMode="gray">
              <a:xfrm>
                <a:off x="8156448" y="10668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0" name="Content block 205" hidden="1"/>
              <p:cNvSpPr>
                <a:spLocks noChangeArrowheads="1"/>
              </p:cNvSpPr>
              <p:nvPr/>
            </p:nvSpPr>
            <p:spPr bwMode="gray">
              <a:xfrm>
                <a:off x="6631840" y="10668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1" name="Content block 204" hidden="1"/>
              <p:cNvSpPr>
                <a:spLocks noChangeArrowheads="1"/>
              </p:cNvSpPr>
              <p:nvPr/>
            </p:nvSpPr>
            <p:spPr bwMode="gray">
              <a:xfrm>
                <a:off x="510723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2" name="Content block 203" hidden="1"/>
              <p:cNvSpPr>
                <a:spLocks noChangeArrowheads="1"/>
              </p:cNvSpPr>
              <p:nvPr/>
            </p:nvSpPr>
            <p:spPr bwMode="gray">
              <a:xfrm>
                <a:off x="358262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3" name="Content block 202" hidden="1"/>
              <p:cNvSpPr>
                <a:spLocks noChangeArrowheads="1"/>
              </p:cNvSpPr>
              <p:nvPr/>
            </p:nvSpPr>
            <p:spPr bwMode="gray">
              <a:xfrm>
                <a:off x="205801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24" name="Content block 201" hidden="1"/>
              <p:cNvSpPr>
                <a:spLocks noChangeArrowheads="1"/>
              </p:cNvSpPr>
              <p:nvPr/>
            </p:nvSpPr>
            <p:spPr bwMode="gray">
              <a:xfrm>
                <a:off x="533400" y="1069848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grpSp>
          <p:nvGrpSpPr>
            <p:cNvPr id="11" name="Group 100" hidden="1"/>
            <p:cNvGrpSpPr/>
            <p:nvPr/>
          </p:nvGrpSpPr>
          <p:grpSpPr>
            <a:xfrm>
              <a:off x="533400" y="2054352"/>
              <a:ext cx="8994648" cy="688848"/>
              <a:chOff x="533400" y="2054352"/>
              <a:chExt cx="8994648" cy="688848"/>
            </a:xfrm>
          </p:grpSpPr>
          <p:sp>
            <p:nvSpPr>
              <p:cNvPr id="13" name="Content block 106" hidden="1"/>
              <p:cNvSpPr>
                <a:spLocks noChangeArrowheads="1"/>
              </p:cNvSpPr>
              <p:nvPr/>
            </p:nvSpPr>
            <p:spPr bwMode="gray">
              <a:xfrm>
                <a:off x="8156448" y="20543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4" name="Content block 105" hidden="1"/>
              <p:cNvSpPr>
                <a:spLocks noChangeArrowheads="1"/>
              </p:cNvSpPr>
              <p:nvPr/>
            </p:nvSpPr>
            <p:spPr bwMode="gray">
              <a:xfrm>
                <a:off x="6631840" y="2054352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5" name="Content block 104" hidden="1"/>
              <p:cNvSpPr>
                <a:spLocks noChangeArrowheads="1"/>
              </p:cNvSpPr>
              <p:nvPr/>
            </p:nvSpPr>
            <p:spPr bwMode="gray">
              <a:xfrm>
                <a:off x="510723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6" name="Content block 103" hidden="1"/>
              <p:cNvSpPr>
                <a:spLocks noChangeArrowheads="1"/>
              </p:cNvSpPr>
              <p:nvPr/>
            </p:nvSpPr>
            <p:spPr bwMode="gray">
              <a:xfrm>
                <a:off x="358262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7" name="Content block 102" hidden="1"/>
              <p:cNvSpPr>
                <a:spLocks noChangeArrowheads="1"/>
              </p:cNvSpPr>
              <p:nvPr/>
            </p:nvSpPr>
            <p:spPr bwMode="gray">
              <a:xfrm>
                <a:off x="205801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8" name="Content block 101" hidden="1"/>
              <p:cNvSpPr>
                <a:spLocks noChangeArrowheads="1"/>
              </p:cNvSpPr>
              <p:nvPr/>
            </p:nvSpPr>
            <p:spPr bwMode="gray">
              <a:xfrm>
                <a:off x="533400" y="2057400"/>
                <a:ext cx="1371600" cy="685800"/>
              </a:xfrm>
              <a:prstGeom prst="rect">
                <a:avLst/>
              </a:prstGeom>
              <a:solidFill>
                <a:srgbClr val="E7EBE0">
                  <a:alpha val="50000"/>
                </a:srgbClr>
              </a:solidFill>
              <a:ln w="6350">
                <a:solidFill>
                  <a:srgbClr val="E7EBE0"/>
                </a:solidFill>
                <a:prstDash val="sysDot"/>
                <a:miter lim="800000"/>
                <a:headEnd/>
                <a:tailEnd/>
              </a:ln>
              <a:effectLst/>
            </p:spPr>
            <p:txBody>
              <a:bodyPr wrap="none" lIns="0" tIns="0" rIns="0" bIns="0" anchor="ctr"/>
              <a:lstStyle/>
              <a:p>
                <a:pPr algn="ctr" defTabSz="805466">
                  <a:defRPr/>
                </a:pPr>
                <a:endParaRPr lang="en-GB" sz="971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</p:grpSp>
      <p:sp>
        <p:nvSpPr>
          <p:cNvPr id="54" name="Section Header" hidden="1"/>
          <p:cNvSpPr txBox="1"/>
          <p:nvPr>
            <p:custDataLst>
              <p:tags r:id="rId3"/>
            </p:custDataLst>
          </p:nvPr>
        </p:nvSpPr>
        <p:spPr>
          <a:xfrm>
            <a:off x="590911" y="621254"/>
            <a:ext cx="3695552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defTabSz="899010"/>
            <a:r>
              <a:rPr lang="en-US" sz="794" noProof="1">
                <a:solidFill>
                  <a:srgbClr val="000000"/>
                </a:solidFill>
                <a:latin typeface="Arial"/>
              </a:rPr>
              <a:t>-1 </a:t>
            </a:r>
            <a:endParaRPr lang="en-GB" sz="794" noProof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Section Footer"/>
          <p:cNvSpPr txBox="1"/>
          <p:nvPr>
            <p:custDataLst>
              <p:tags r:id="rId4"/>
            </p:custDataLst>
          </p:nvPr>
        </p:nvSpPr>
        <p:spPr>
          <a:xfrm>
            <a:off x="589520" y="6049965"/>
            <a:ext cx="2557631" cy="12221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spAutoFit/>
          </a:bodyPr>
          <a:lstStyle/>
          <a:p>
            <a:pPr defTabSz="899010"/>
            <a:endParaRPr lang="en-GB" sz="794" noProof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2" name="Freeform 5014"/>
          <p:cNvSpPr>
            <a:spLocks noEditPoints="1"/>
          </p:cNvSpPr>
          <p:nvPr/>
        </p:nvSpPr>
        <p:spPr bwMode="auto">
          <a:xfrm>
            <a:off x="65428" y="2693054"/>
            <a:ext cx="432639" cy="303721"/>
          </a:xfrm>
          <a:custGeom>
            <a:avLst/>
            <a:gdLst>
              <a:gd name="T0" fmla="*/ 360 w 360"/>
              <a:gd name="T1" fmla="*/ 256 h 278"/>
              <a:gd name="T2" fmla="*/ 360 w 360"/>
              <a:gd name="T3" fmla="*/ 252 h 278"/>
              <a:gd name="T4" fmla="*/ 358 w 360"/>
              <a:gd name="T5" fmla="*/ 252 h 278"/>
              <a:gd name="T6" fmla="*/ 318 w 360"/>
              <a:gd name="T7" fmla="*/ 200 h 278"/>
              <a:gd name="T8" fmla="*/ 314 w 360"/>
              <a:gd name="T9" fmla="*/ 198 h 278"/>
              <a:gd name="T10" fmla="*/ 50 w 360"/>
              <a:gd name="T11" fmla="*/ 196 h 278"/>
              <a:gd name="T12" fmla="*/ 46 w 360"/>
              <a:gd name="T13" fmla="*/ 198 h 278"/>
              <a:gd name="T14" fmla="*/ 2 w 360"/>
              <a:gd name="T15" fmla="*/ 250 h 278"/>
              <a:gd name="T16" fmla="*/ 2 w 360"/>
              <a:gd name="T17" fmla="*/ 252 h 278"/>
              <a:gd name="T18" fmla="*/ 0 w 360"/>
              <a:gd name="T19" fmla="*/ 252 h 278"/>
              <a:gd name="T20" fmla="*/ 0 w 360"/>
              <a:gd name="T21" fmla="*/ 256 h 278"/>
              <a:gd name="T22" fmla="*/ 0 w 360"/>
              <a:gd name="T23" fmla="*/ 256 h 278"/>
              <a:gd name="T24" fmla="*/ 0 w 360"/>
              <a:gd name="T25" fmla="*/ 268 h 278"/>
              <a:gd name="T26" fmla="*/ 4 w 360"/>
              <a:gd name="T27" fmla="*/ 276 h 278"/>
              <a:gd name="T28" fmla="*/ 10 w 360"/>
              <a:gd name="T29" fmla="*/ 278 h 278"/>
              <a:gd name="T30" fmla="*/ 350 w 360"/>
              <a:gd name="T31" fmla="*/ 278 h 278"/>
              <a:gd name="T32" fmla="*/ 356 w 360"/>
              <a:gd name="T33" fmla="*/ 276 h 278"/>
              <a:gd name="T34" fmla="*/ 360 w 360"/>
              <a:gd name="T35" fmla="*/ 268 h 278"/>
              <a:gd name="T36" fmla="*/ 360 w 360"/>
              <a:gd name="T37" fmla="*/ 256 h 278"/>
              <a:gd name="T38" fmla="*/ 360 w 360"/>
              <a:gd name="T39" fmla="*/ 256 h 278"/>
              <a:gd name="T40" fmla="*/ 146 w 360"/>
              <a:gd name="T41" fmla="*/ 234 h 278"/>
              <a:gd name="T42" fmla="*/ 226 w 360"/>
              <a:gd name="T43" fmla="*/ 254 h 278"/>
              <a:gd name="T44" fmla="*/ 338 w 360"/>
              <a:gd name="T45" fmla="*/ 268 h 278"/>
              <a:gd name="T46" fmla="*/ 334 w 360"/>
              <a:gd name="T47" fmla="*/ 270 h 278"/>
              <a:gd name="T48" fmla="*/ 332 w 360"/>
              <a:gd name="T49" fmla="*/ 270 h 278"/>
              <a:gd name="T50" fmla="*/ 326 w 360"/>
              <a:gd name="T51" fmla="*/ 268 h 278"/>
              <a:gd name="T52" fmla="*/ 324 w 360"/>
              <a:gd name="T53" fmla="*/ 262 h 278"/>
              <a:gd name="T54" fmla="*/ 326 w 360"/>
              <a:gd name="T55" fmla="*/ 256 h 278"/>
              <a:gd name="T56" fmla="*/ 328 w 360"/>
              <a:gd name="T57" fmla="*/ 256 h 278"/>
              <a:gd name="T58" fmla="*/ 334 w 360"/>
              <a:gd name="T59" fmla="*/ 256 h 278"/>
              <a:gd name="T60" fmla="*/ 338 w 360"/>
              <a:gd name="T61" fmla="*/ 256 h 278"/>
              <a:gd name="T62" fmla="*/ 340 w 360"/>
              <a:gd name="T63" fmla="*/ 262 h 278"/>
              <a:gd name="T64" fmla="*/ 340 w 360"/>
              <a:gd name="T65" fmla="*/ 266 h 278"/>
              <a:gd name="T66" fmla="*/ 338 w 360"/>
              <a:gd name="T67" fmla="*/ 268 h 278"/>
              <a:gd name="T68" fmla="*/ 306 w 360"/>
              <a:gd name="T69" fmla="*/ 184 h 278"/>
              <a:gd name="T70" fmla="*/ 310 w 360"/>
              <a:gd name="T71" fmla="*/ 184 h 278"/>
              <a:gd name="T72" fmla="*/ 318 w 360"/>
              <a:gd name="T73" fmla="*/ 178 h 278"/>
              <a:gd name="T74" fmla="*/ 318 w 360"/>
              <a:gd name="T75" fmla="*/ 12 h 278"/>
              <a:gd name="T76" fmla="*/ 318 w 360"/>
              <a:gd name="T77" fmla="*/ 6 h 278"/>
              <a:gd name="T78" fmla="*/ 310 w 360"/>
              <a:gd name="T79" fmla="*/ 0 h 278"/>
              <a:gd name="T80" fmla="*/ 54 w 360"/>
              <a:gd name="T81" fmla="*/ 0 h 278"/>
              <a:gd name="T82" fmla="*/ 50 w 360"/>
              <a:gd name="T83" fmla="*/ 0 h 278"/>
              <a:gd name="T84" fmla="*/ 42 w 360"/>
              <a:gd name="T85" fmla="*/ 6 h 278"/>
              <a:gd name="T86" fmla="*/ 42 w 360"/>
              <a:gd name="T87" fmla="*/ 172 h 278"/>
              <a:gd name="T88" fmla="*/ 42 w 360"/>
              <a:gd name="T89" fmla="*/ 178 h 278"/>
              <a:gd name="T90" fmla="*/ 50 w 360"/>
              <a:gd name="T91" fmla="*/ 184 h 278"/>
              <a:gd name="T92" fmla="*/ 54 w 360"/>
              <a:gd name="T93" fmla="*/ 184 h 278"/>
              <a:gd name="T94" fmla="*/ 294 w 360"/>
              <a:gd name="T95" fmla="*/ 24 h 278"/>
              <a:gd name="T96" fmla="*/ 66 w 360"/>
              <a:gd name="T97" fmla="*/ 160 h 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60" h="278">
                <a:moveTo>
                  <a:pt x="360" y="256"/>
                </a:moveTo>
                <a:lnTo>
                  <a:pt x="360" y="256"/>
                </a:lnTo>
                <a:lnTo>
                  <a:pt x="360" y="252"/>
                </a:lnTo>
                <a:lnTo>
                  <a:pt x="360" y="252"/>
                </a:lnTo>
                <a:lnTo>
                  <a:pt x="358" y="252"/>
                </a:lnTo>
                <a:lnTo>
                  <a:pt x="358" y="252"/>
                </a:lnTo>
                <a:lnTo>
                  <a:pt x="358" y="250"/>
                </a:lnTo>
                <a:lnTo>
                  <a:pt x="318" y="200"/>
                </a:lnTo>
                <a:lnTo>
                  <a:pt x="318" y="200"/>
                </a:lnTo>
                <a:lnTo>
                  <a:pt x="314" y="198"/>
                </a:lnTo>
                <a:lnTo>
                  <a:pt x="310" y="196"/>
                </a:lnTo>
                <a:lnTo>
                  <a:pt x="50" y="196"/>
                </a:lnTo>
                <a:lnTo>
                  <a:pt x="50" y="196"/>
                </a:lnTo>
                <a:lnTo>
                  <a:pt x="46" y="198"/>
                </a:lnTo>
                <a:lnTo>
                  <a:pt x="42" y="200"/>
                </a:lnTo>
                <a:lnTo>
                  <a:pt x="2" y="250"/>
                </a:lnTo>
                <a:lnTo>
                  <a:pt x="2" y="250"/>
                </a:lnTo>
                <a:lnTo>
                  <a:pt x="2" y="252"/>
                </a:lnTo>
                <a:lnTo>
                  <a:pt x="2" y="252"/>
                </a:lnTo>
                <a:lnTo>
                  <a:pt x="0" y="252"/>
                </a:lnTo>
                <a:lnTo>
                  <a:pt x="0" y="252"/>
                </a:lnTo>
                <a:lnTo>
                  <a:pt x="0" y="256"/>
                </a:lnTo>
                <a:lnTo>
                  <a:pt x="0" y="256"/>
                </a:lnTo>
                <a:lnTo>
                  <a:pt x="0" y="256"/>
                </a:lnTo>
                <a:lnTo>
                  <a:pt x="0" y="268"/>
                </a:lnTo>
                <a:lnTo>
                  <a:pt x="0" y="268"/>
                </a:lnTo>
                <a:lnTo>
                  <a:pt x="0" y="272"/>
                </a:lnTo>
                <a:lnTo>
                  <a:pt x="4" y="276"/>
                </a:lnTo>
                <a:lnTo>
                  <a:pt x="6" y="278"/>
                </a:lnTo>
                <a:lnTo>
                  <a:pt x="10" y="278"/>
                </a:lnTo>
                <a:lnTo>
                  <a:pt x="350" y="278"/>
                </a:lnTo>
                <a:lnTo>
                  <a:pt x="350" y="278"/>
                </a:lnTo>
                <a:lnTo>
                  <a:pt x="354" y="278"/>
                </a:lnTo>
                <a:lnTo>
                  <a:pt x="356" y="276"/>
                </a:lnTo>
                <a:lnTo>
                  <a:pt x="360" y="272"/>
                </a:lnTo>
                <a:lnTo>
                  <a:pt x="360" y="268"/>
                </a:lnTo>
                <a:lnTo>
                  <a:pt x="360" y="256"/>
                </a:lnTo>
                <a:lnTo>
                  <a:pt x="360" y="256"/>
                </a:lnTo>
                <a:lnTo>
                  <a:pt x="360" y="256"/>
                </a:lnTo>
                <a:lnTo>
                  <a:pt x="360" y="256"/>
                </a:lnTo>
                <a:close/>
                <a:moveTo>
                  <a:pt x="134" y="254"/>
                </a:moveTo>
                <a:lnTo>
                  <a:pt x="146" y="234"/>
                </a:lnTo>
                <a:lnTo>
                  <a:pt x="214" y="234"/>
                </a:lnTo>
                <a:lnTo>
                  <a:pt x="226" y="254"/>
                </a:lnTo>
                <a:lnTo>
                  <a:pt x="134" y="254"/>
                </a:lnTo>
                <a:close/>
                <a:moveTo>
                  <a:pt x="338" y="268"/>
                </a:moveTo>
                <a:lnTo>
                  <a:pt x="338" y="268"/>
                </a:lnTo>
                <a:lnTo>
                  <a:pt x="334" y="270"/>
                </a:lnTo>
                <a:lnTo>
                  <a:pt x="332" y="270"/>
                </a:lnTo>
                <a:lnTo>
                  <a:pt x="332" y="270"/>
                </a:lnTo>
                <a:lnTo>
                  <a:pt x="326" y="268"/>
                </a:lnTo>
                <a:lnTo>
                  <a:pt x="326" y="268"/>
                </a:lnTo>
                <a:lnTo>
                  <a:pt x="324" y="262"/>
                </a:lnTo>
                <a:lnTo>
                  <a:pt x="324" y="262"/>
                </a:lnTo>
                <a:lnTo>
                  <a:pt x="324" y="260"/>
                </a:lnTo>
                <a:lnTo>
                  <a:pt x="326" y="256"/>
                </a:lnTo>
                <a:lnTo>
                  <a:pt x="326" y="256"/>
                </a:lnTo>
                <a:lnTo>
                  <a:pt x="328" y="256"/>
                </a:lnTo>
                <a:lnTo>
                  <a:pt x="332" y="254"/>
                </a:lnTo>
                <a:lnTo>
                  <a:pt x="334" y="256"/>
                </a:lnTo>
                <a:lnTo>
                  <a:pt x="338" y="256"/>
                </a:lnTo>
                <a:lnTo>
                  <a:pt x="338" y="256"/>
                </a:lnTo>
                <a:lnTo>
                  <a:pt x="340" y="260"/>
                </a:lnTo>
                <a:lnTo>
                  <a:pt x="340" y="262"/>
                </a:lnTo>
                <a:lnTo>
                  <a:pt x="340" y="262"/>
                </a:lnTo>
                <a:lnTo>
                  <a:pt x="340" y="266"/>
                </a:lnTo>
                <a:lnTo>
                  <a:pt x="338" y="268"/>
                </a:lnTo>
                <a:lnTo>
                  <a:pt x="338" y="268"/>
                </a:lnTo>
                <a:close/>
                <a:moveTo>
                  <a:pt x="54" y="184"/>
                </a:moveTo>
                <a:lnTo>
                  <a:pt x="306" y="184"/>
                </a:lnTo>
                <a:lnTo>
                  <a:pt x="306" y="184"/>
                </a:lnTo>
                <a:lnTo>
                  <a:pt x="310" y="184"/>
                </a:lnTo>
                <a:lnTo>
                  <a:pt x="314" y="182"/>
                </a:lnTo>
                <a:lnTo>
                  <a:pt x="318" y="178"/>
                </a:lnTo>
                <a:lnTo>
                  <a:pt x="318" y="172"/>
                </a:lnTo>
                <a:lnTo>
                  <a:pt x="318" y="12"/>
                </a:lnTo>
                <a:lnTo>
                  <a:pt x="318" y="12"/>
                </a:lnTo>
                <a:lnTo>
                  <a:pt x="318" y="6"/>
                </a:lnTo>
                <a:lnTo>
                  <a:pt x="314" y="2"/>
                </a:lnTo>
                <a:lnTo>
                  <a:pt x="310" y="0"/>
                </a:lnTo>
                <a:lnTo>
                  <a:pt x="306" y="0"/>
                </a:lnTo>
                <a:lnTo>
                  <a:pt x="54" y="0"/>
                </a:lnTo>
                <a:lnTo>
                  <a:pt x="54" y="0"/>
                </a:lnTo>
                <a:lnTo>
                  <a:pt x="50" y="0"/>
                </a:lnTo>
                <a:lnTo>
                  <a:pt x="46" y="2"/>
                </a:lnTo>
                <a:lnTo>
                  <a:pt x="42" y="6"/>
                </a:lnTo>
                <a:lnTo>
                  <a:pt x="42" y="12"/>
                </a:lnTo>
                <a:lnTo>
                  <a:pt x="42" y="172"/>
                </a:lnTo>
                <a:lnTo>
                  <a:pt x="42" y="172"/>
                </a:lnTo>
                <a:lnTo>
                  <a:pt x="42" y="178"/>
                </a:lnTo>
                <a:lnTo>
                  <a:pt x="46" y="182"/>
                </a:lnTo>
                <a:lnTo>
                  <a:pt x="50" y="184"/>
                </a:lnTo>
                <a:lnTo>
                  <a:pt x="54" y="184"/>
                </a:lnTo>
                <a:lnTo>
                  <a:pt x="54" y="184"/>
                </a:lnTo>
                <a:close/>
                <a:moveTo>
                  <a:pt x="66" y="24"/>
                </a:moveTo>
                <a:lnTo>
                  <a:pt x="294" y="24"/>
                </a:lnTo>
                <a:lnTo>
                  <a:pt x="294" y="160"/>
                </a:lnTo>
                <a:lnTo>
                  <a:pt x="66" y="160"/>
                </a:lnTo>
                <a:lnTo>
                  <a:pt x="66" y="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82935" tIns="41468" rIns="82935" bIns="41468" numCol="1" anchor="t" anchorCtr="0" compatLnSpc="1">
            <a:prstTxWarp prst="textNoShape">
              <a:avLst/>
            </a:prstTxWarp>
          </a:bodyPr>
          <a:lstStyle/>
          <a:p>
            <a:pPr defTabSz="924073">
              <a:defRPr/>
            </a:pPr>
            <a:endParaRPr lang="en-GB" sz="1400" kern="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63" name="Title 1"/>
          <p:cNvSpPr txBox="1">
            <a:spLocks/>
          </p:cNvSpPr>
          <p:nvPr/>
        </p:nvSpPr>
        <p:spPr>
          <a:xfrm>
            <a:off x="488923" y="19050"/>
            <a:ext cx="11383038" cy="52257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899010" rtl="0" eaLnBrk="1" latinLnBrk="0" hangingPunct="1">
              <a:spcBef>
                <a:spcPct val="0"/>
              </a:spcBef>
              <a:buNone/>
              <a:defRPr sz="2824" b="1" i="1" kern="1200" cap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hi-IN" altLang="ja-JP" sz="2500" i="0" dirty="0">
                <a:latin typeface="Poppins" panose="00000500000000000000" pitchFamily="2" charset="0"/>
                <a:cs typeface="Poppins" panose="00000500000000000000" pitchFamily="2" charset="0"/>
              </a:rPr>
              <a:t>नवीन सुविधाएँ और संवर्द्धन </a:t>
            </a:r>
            <a:r>
              <a:rPr lang="en-US" altLang="ja-JP" sz="2500" i="0" dirty="0">
                <a:latin typeface="Poppins" panose="00000500000000000000" pitchFamily="2" charset="0"/>
                <a:cs typeface="Poppins" panose="00000500000000000000" pitchFamily="2" charset="0"/>
              </a:rPr>
              <a:t>:</a:t>
            </a:r>
            <a:r>
              <a:rPr lang="en-IN" altLang="ja-JP" sz="2500" i="0" dirty="0">
                <a:latin typeface="Poppins" panose="00000500000000000000" pitchFamily="2" charset="0"/>
                <a:cs typeface="Poppins" panose="00000500000000000000" pitchFamily="2" charset="0"/>
              </a:rPr>
              <a:t> 2.0 vs 1.0</a:t>
            </a:r>
            <a:r>
              <a:rPr lang="hi-IN" altLang="ja-JP" sz="2500" i="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en-IN" altLang="ja-JP" sz="2500" i="0" dirty="0">
                <a:latin typeface="Poppins" panose="00000500000000000000" pitchFamily="2" charset="0"/>
                <a:cs typeface="Poppins" panose="00000500000000000000" pitchFamily="2" charset="0"/>
              </a:rPr>
              <a:t>(</a:t>
            </a:r>
            <a:r>
              <a:rPr lang="hi-IN" sz="2500" i="0" dirty="0">
                <a:latin typeface="Poppins" panose="00000500000000000000" pitchFamily="2" charset="0"/>
                <a:cs typeface="Poppins" panose="00000500000000000000" pitchFamily="2" charset="0"/>
              </a:rPr>
              <a:t>नागरिक / </a:t>
            </a:r>
            <a:r>
              <a:rPr lang="hi-IN" altLang="ja-JP" sz="2500" i="0" dirty="0">
                <a:latin typeface="Poppins" panose="00000500000000000000" pitchFamily="2" charset="0"/>
                <a:cs typeface="Poppins" panose="00000500000000000000" pitchFamily="2" charset="0"/>
              </a:rPr>
              <a:t>विभागीय </a:t>
            </a:r>
            <a:r>
              <a:rPr lang="en-IN" altLang="ja-JP" sz="2500" i="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hi-IN" altLang="ja-JP" sz="2500" i="0" dirty="0">
                <a:latin typeface="Poppins" panose="00000500000000000000" pitchFamily="2" charset="0"/>
                <a:cs typeface="Poppins" panose="00000500000000000000" pitchFamily="2" charset="0"/>
              </a:rPr>
              <a:t>उपयोगकर्ता</a:t>
            </a:r>
            <a:r>
              <a:rPr lang="en-IN" altLang="ja-JP" sz="2500" i="0" dirty="0">
                <a:latin typeface="Poppins" panose="00000500000000000000" pitchFamily="2" charset="0"/>
                <a:cs typeface="Poppins" panose="00000500000000000000" pitchFamily="2" charset="0"/>
              </a:rPr>
              <a:t>)</a:t>
            </a:r>
            <a:endParaRPr lang="en-GB" sz="2500" i="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11345542" y="76200"/>
            <a:ext cx="723296" cy="719768"/>
          </a:xfrm>
          <a:prstGeom prst="rect">
            <a:avLst/>
          </a:prstGeom>
        </p:spPr>
      </p:pic>
      <p:sp>
        <p:nvSpPr>
          <p:cNvPr id="62" name="Rectangle 4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5" name="Rectangle 5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67" name="Table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8832682"/>
              </p:ext>
            </p:extLst>
          </p:nvPr>
        </p:nvGraphicFramePr>
        <p:xfrm>
          <a:off x="457200" y="944882"/>
          <a:ext cx="11464290" cy="540494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9675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967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4350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1" kern="1200" dirty="0">
                          <a:solidFill>
                            <a:schemeClr val="lt1"/>
                          </a:solidFill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WebGIS 2.0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1" kern="1200" dirty="0">
                          <a:solidFill>
                            <a:schemeClr val="lt1"/>
                          </a:solidFill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WebGIS 1.0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2173">
                <a:tc>
                  <a:txBody>
                    <a:bodyPr/>
                    <a:lstStyle/>
                    <a:p>
                      <a:r>
                        <a:rPr lang="hi-IN" sz="20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टूल टिप को सभी फील्ड में लागू किया गया है </a:t>
                      </a:r>
                      <a:endParaRPr lang="en-US" sz="200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i-IN" sz="20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टूल टिप उपलब्ध नहीं है </a:t>
                      </a:r>
                      <a:endParaRPr lang="en-US" sz="200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32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i-IN" sz="20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आवेदन पत्र में जिला/तहसील का नाम वर्णानुक्रम (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alphabetical order</a:t>
                      </a:r>
                      <a:r>
                        <a:rPr lang="hi-IN" sz="2000" kern="1200" dirty="0">
                          <a:solidFill>
                            <a:schemeClr val="dk1"/>
                          </a:solidFill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) </a:t>
                      </a:r>
                      <a:r>
                        <a:rPr lang="hi-IN" sz="20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में उपलब्ध है </a:t>
                      </a:r>
                      <a:endParaRPr lang="en-US" sz="200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i-IN" sz="20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वर्णानुक्रम (</a:t>
                      </a:r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alphabetical order</a:t>
                      </a:r>
                      <a:r>
                        <a:rPr lang="hi-IN" sz="2000" kern="1200" dirty="0">
                          <a:solidFill>
                            <a:schemeClr val="dk1"/>
                          </a:solidFill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) </a:t>
                      </a:r>
                      <a:r>
                        <a:rPr lang="hi-IN" sz="20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उपलब्ध नहीं है </a:t>
                      </a:r>
                      <a:endParaRPr lang="en-US" sz="200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  <a:p>
                      <a:endParaRPr lang="en-US" sz="200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7787">
                <a:tc>
                  <a:txBody>
                    <a:bodyPr/>
                    <a:lstStyle/>
                    <a:p>
                      <a:r>
                        <a:rPr lang="hi-IN" sz="20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एप्लिकेशन में ड्रॉप-डाउन मेनू में द्विभाषी (हिंदी/अंग्रेजी) उपलब्ध है </a:t>
                      </a:r>
                      <a:endParaRPr lang="en-US" sz="200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i-IN" sz="20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ड्रॉप-डाउन मेनू में द्विभाषी (हिंदी/अंग्रेजी) उपलब्ध नहीं है </a:t>
                      </a:r>
                      <a:endParaRPr lang="en-US" sz="200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355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i-IN" sz="20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उपयोगकर्ता पंजीकरण और लॉगिन के लिए मोबाइल ऐप उपलब्ध है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i-IN" sz="20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मोबाइल ऐप उपलब्ध नहीं है </a:t>
                      </a:r>
                      <a:endParaRPr lang="en-US" sz="200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4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i-IN" sz="20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नागरिकों और आंतरिक उपयोगकर्ताओं के लिए स्व-प्रोफाइल अपडेट उपलब्ध है</a:t>
                      </a:r>
                      <a:endParaRPr lang="en-US" sz="200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i-IN" sz="2000" dirty="0"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नागरिकों के लिए प्रोफ़ाइल अपडेट सुविधा उपलब्ध नहीं है</a:t>
                      </a:r>
                      <a:endParaRPr lang="en-US" sz="2000" dirty="0"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4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i-IN" sz="2000" kern="1200" dirty="0">
                          <a:solidFill>
                            <a:schemeClr val="dk1"/>
                          </a:solidFill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केंद्र शाशन एवं राज्य शाशन के विभिन्न विभागों के साथ डाटा का </a:t>
                      </a:r>
                      <a:r>
                        <a:rPr lang="en-IN" sz="2000" kern="1200" dirty="0">
                          <a:solidFill>
                            <a:schemeClr val="dk1"/>
                          </a:solidFill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Integration </a:t>
                      </a:r>
                      <a:r>
                        <a:rPr lang="hi-IN" sz="2000" kern="1200" dirty="0">
                          <a:solidFill>
                            <a:schemeClr val="dk1"/>
                          </a:solidFill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किया गया है </a:t>
                      </a:r>
                      <a:r>
                        <a:rPr lang="en-IN" sz="2000" kern="1200" dirty="0">
                          <a:solidFill>
                            <a:schemeClr val="dk1"/>
                          </a:solidFill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 </a:t>
                      </a:r>
                      <a:endParaRPr lang="en-US" sz="2000" kern="1200" dirty="0">
                        <a:solidFill>
                          <a:schemeClr val="dk1"/>
                        </a:solidFill>
                        <a:latin typeface="Poppins" panose="00000500000000000000" pitchFamily="2" charset="0"/>
                        <a:ea typeface="+mn-ea"/>
                        <a:cs typeface="Poppins" panose="000005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i-IN" sz="2000" kern="1200" dirty="0">
                          <a:solidFill>
                            <a:schemeClr val="dk1"/>
                          </a:solidFill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सीमित विभागों के साथ डाटा का </a:t>
                      </a:r>
                      <a:r>
                        <a:rPr lang="en-IN" sz="2000" kern="1200" dirty="0">
                          <a:solidFill>
                            <a:schemeClr val="dk1"/>
                          </a:solidFill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Integration </a:t>
                      </a:r>
                      <a:r>
                        <a:rPr lang="hi-IN" sz="2000" kern="1200" dirty="0">
                          <a:solidFill>
                            <a:schemeClr val="dk1"/>
                          </a:solidFill>
                          <a:latin typeface="Poppins" panose="00000500000000000000" pitchFamily="2" charset="0"/>
                          <a:ea typeface="+mn-ea"/>
                          <a:cs typeface="Poppins" panose="00000500000000000000" pitchFamily="2" charset="0"/>
                        </a:rPr>
                        <a:t>किया गया है </a:t>
                      </a:r>
                      <a:endParaRPr lang="en-US" sz="2000" kern="1200" dirty="0">
                        <a:solidFill>
                          <a:schemeClr val="dk1"/>
                        </a:solidFill>
                        <a:latin typeface="Poppins" panose="00000500000000000000" pitchFamily="2" charset="0"/>
                        <a:ea typeface="+mn-ea"/>
                        <a:cs typeface="Poppins" panose="000005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92944974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READ" val="{Smart Divider title}"/>
  <p:tag name="SMARTWRITE" val="{Smart Divider title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PresentationDisclaimer"/>
  <p:tag name="SMARTISVISIBLE" val="{@PresentationDisclaimer}!=No Disclaimer"/>
  <p:tag name="SMARTWRITE" val="{@PresentationDisclaimerText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TOCSTYLE" val="Section TOC"/>
  <p:tag name="UNLOCK SHAPES" val="NO"/>
  <p:tag name="SMARTSLIDETYPE" val="Divider"/>
  <p:tag name="INCLUDEINHORIZONTALTOC" val="YES"/>
  <p:tag name="SMARTDIVIDERLEVEL" val="-1"/>
  <p:tag name="INCLUDEINPRIMARYTOC" val="YES"/>
  <p:tag name="INCLUDEINSECTIONTOC" val="YES"/>
  <p:tag name="SMARTDIVIDERTEXT" val="Section"/>
  <p:tag name="SMARTDIVIDERNUMBER" val="-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Grid"/>
  <p:tag name="SMARTISVISIBLE" val="{@GridOn}=Yes"/>
  <p:tag name="SMARTLOCKSHAPE" val="Yes"/>
  <p:tag name="SMARTGRID" val="Yes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Header v.2"/>
  <p:tag name="SMARTISVISIBLE" val="{$SmartDividernumber}!=-1"/>
  <p:tag name="SMARTWRITE" val="{$SmartDividernumber} {$Smart Divider title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Footer v.2"/>
  <p:tag name="SMARTWRITE" val="{@Title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TOCSTYLE" val="Section TOC"/>
  <p:tag name="UNLOCK SHAPES" val="NO"/>
  <p:tag name="SMARTSLIDETYPE" val="Divider"/>
  <p:tag name="INCLUDEINHORIZONTALTOC" val="YES"/>
  <p:tag name="SMARTDIVIDERLEVEL" val="-1"/>
  <p:tag name="INCLUDEINPRIMARYTOC" val="YES"/>
  <p:tag name="INCLUDEINSECTIONTOC" val="YES"/>
  <p:tag name="SMARTDIVIDERTEXT" val="Section"/>
  <p:tag name="SMARTDIVIDERNUMBER" val="-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Grid"/>
  <p:tag name="SMARTISVISIBLE" val="{@GridOn}=Yes"/>
  <p:tag name="SMARTLOCKSHAPE" val="Yes"/>
  <p:tag name="SMARTGRID" val="Yes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Header v.2"/>
  <p:tag name="SMARTISVISIBLE" val="{$SmartDividernumber}!=-1"/>
  <p:tag name="SMARTWRITE" val="{$SmartDividernumber} {$Smart Divider title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Footer v.2"/>
  <p:tag name="SMARTWRITE" val="{@Title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dividertocplaceholder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TOCSTYLE" val="Section TOC"/>
  <p:tag name="UNLOCK SHAPES" val="NO"/>
  <p:tag name="SMARTSLIDETYPE" val="Divider"/>
  <p:tag name="INCLUDEINHORIZONTALTOC" val="YES"/>
  <p:tag name="SMARTDIVIDERLEVEL" val="-1"/>
  <p:tag name="INCLUDEINPRIMARYTOC" val="YES"/>
  <p:tag name="INCLUDEINSECTIONTOC" val="YES"/>
  <p:tag name="SMARTDIVIDERTEXT" val="Section"/>
  <p:tag name="SMARTDIVIDERNUMBER" val="-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Grid"/>
  <p:tag name="SMARTISVISIBLE" val="{@GridOn}=Yes"/>
  <p:tag name="SMARTLOCKSHAPE" val="Yes"/>
  <p:tag name="SMARTGRID" val="Yes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Header v.2"/>
  <p:tag name="SMARTISVISIBLE" val="{$SmartDividernumber}!=-1"/>
  <p:tag name="SMARTWRITE" val="{$SmartDividernumber} {$Smart Divider title}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Footer v.2"/>
  <p:tag name="SMARTWRITE" val="{@Title}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TOCSTYLE" val="Section TOC"/>
  <p:tag name="UNLOCK SHAPES" val="NO"/>
  <p:tag name="SMARTSLIDETYPE" val="Divider"/>
  <p:tag name="INCLUDEINHORIZONTALTOC" val="YES"/>
  <p:tag name="SMARTDIVIDERLEVEL" val="-1"/>
  <p:tag name="INCLUDEINPRIMARYTOC" val="YES"/>
  <p:tag name="INCLUDEINSECTIONTOC" val="YES"/>
  <p:tag name="SMARTDIVIDERTEXT" val="Section"/>
  <p:tag name="SMARTDIVIDERNUMBER" val="-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Grid"/>
  <p:tag name="SMARTISVISIBLE" val="{@GridOn}=Yes"/>
  <p:tag name="SMARTLOCKSHAPE" val="Yes"/>
  <p:tag name="SMARTGRID" val="Yes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Header v.2"/>
  <p:tag name="SMARTISVISIBLE" val="{$SmartDividernumber}!=-1"/>
  <p:tag name="SMARTWRITE" val="{$SmartDividernumber} {$Smart Divider title}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3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Footer v.2"/>
  <p:tag name="SMARTWRITE" val="{@Title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TOCSTYLE" val="Section TOC"/>
  <p:tag name="UNLOCK SHAPES" val="NO"/>
  <p:tag name="SMARTSLIDETYPE" val="Divider"/>
  <p:tag name="INCLUDEINHORIZONTALTOC" val="YES"/>
  <p:tag name="SMARTDIVIDERLEVEL" val="-1"/>
  <p:tag name="INCLUDEINPRIMARYTOC" val="YES"/>
  <p:tag name="INCLUDEINSECTIONTOC" val="YES"/>
  <p:tag name="SMARTDIVIDERTEXT" val="Section"/>
  <p:tag name="SMARTDIVIDERNUMBER" val="-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Grid"/>
  <p:tag name="SMARTISVISIBLE" val="{@GridOn}=Yes"/>
  <p:tag name="SMARTLOCKSHAPE" val="Yes"/>
  <p:tag name="SMARTGRID" val="Yes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Header v.2"/>
  <p:tag name="SMARTISVISIBLE" val="{$SmartDividernumber}!=-1"/>
  <p:tag name="SMARTWRITE" val="{$SmartDividernumber} {$Smart Divider title}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Footer v.2"/>
  <p:tag name="SMARTWRITE" val="{@Title}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TOCSTYLE" val="Section TOC"/>
  <p:tag name="UNLOCK SHAPES" val="NO"/>
  <p:tag name="SMARTSLIDETYPE" val="Divider"/>
  <p:tag name="INCLUDEINHORIZONTALTOC" val="YES"/>
  <p:tag name="SMARTDIVIDERLEVEL" val="-1"/>
  <p:tag name="INCLUDEINPRIMARYTOC" val="YES"/>
  <p:tag name="INCLUDEINSECTIONTOC" val="YES"/>
  <p:tag name="SMARTDIVIDERTEXT" val="Section"/>
  <p:tag name="SMARTDIVIDERNUMBER" val="-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Grid"/>
  <p:tag name="SMARTISVISIBLE" val="{@GridOn}=Yes"/>
  <p:tag name="SMARTLOCKSHAPE" val="Yes"/>
  <p:tag name="SMARTGRID" val="Yes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Header v.2"/>
  <p:tag name="SMARTISVISIBLE" val="{$SmartDividernumber}!=-1"/>
  <p:tag name="SMARTWRITE" val="{$SmartDividernumber} {$Smart Divider title}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Footer v.2"/>
  <p:tag name="SMARTWRITE" val="{@Title}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TOCSTYLE" val="Section TOC"/>
  <p:tag name="UNLOCK SHAPES" val="NO"/>
  <p:tag name="SMARTSLIDETYPE" val="Divider"/>
  <p:tag name="INCLUDEINHORIZONTALTOC" val="YES"/>
  <p:tag name="SMARTDIVIDERLEVEL" val="-1"/>
  <p:tag name="INCLUDEINPRIMARYTOC" val="YES"/>
  <p:tag name="INCLUDEINSECTIONTOC" val="YES"/>
  <p:tag name="SMARTDIVIDERTEXT" val="Section"/>
  <p:tag name="SMARTDIVIDERNUMBER" val="-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Grid"/>
  <p:tag name="SMARTISVISIBLE" val="{@GridOn}=Yes"/>
  <p:tag name="SMARTLOCKSHAPE" val="Yes"/>
  <p:tag name="SMARTGRID" val="Yes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LIDETYPE" val="Divider"/>
  <p:tag name="SMARTDIVIDERTYPE" val="Section"/>
  <p:tag name="SMARTDIVIDERTEXT" val="Section"/>
  <p:tag name="SMARTDIVIDERTOCSTYLE" val="Section TOC"/>
  <p:tag name="SMARTDIVIDERLEVEL" val="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Header v.2"/>
  <p:tag name="SMARTISVISIBLE" val="{$SmartDividernumber}!=-1"/>
  <p:tag name="SMARTWRITE" val="{$SmartDividernumber} {$Smart Divider title}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Footer v.2"/>
  <p:tag name="SMARTWRITE" val="{@Title}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TOCSTYLE" val="Section TOC"/>
  <p:tag name="UNLOCK SHAPES" val="NO"/>
  <p:tag name="SMARTSLIDETYPE" val="Divider"/>
  <p:tag name="INCLUDEINHORIZONTALTOC" val="YES"/>
  <p:tag name="SMARTDIVIDERLEVEL" val="-1"/>
  <p:tag name="INCLUDEINPRIMARYTOC" val="YES"/>
  <p:tag name="INCLUDEINSECTIONTOC" val="YES"/>
  <p:tag name="SMARTDIVIDERTEXT" val="Section"/>
  <p:tag name="SMARTDIVIDERNUMBER" val="-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Grid"/>
  <p:tag name="SMARTISVISIBLE" val="{@GridOn}=Yes"/>
  <p:tag name="SMARTLOCKSHAPE" val="Yes"/>
  <p:tag name="SMARTGRID" val="Yes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Header v.2"/>
  <p:tag name="SMARTISVISIBLE" val="{$SmartDividernumber}!=-1"/>
  <p:tag name="SMARTWRITE" val="{$SmartDividernumber} {$Smart Divider title}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Footer v.2"/>
  <p:tag name="SMARTWRITE" val="{@Title}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TOCSTYLE" val="Section TOC"/>
  <p:tag name="UNLOCK SHAPES" val="NO"/>
  <p:tag name="SMARTSLIDETYPE" val="Divider"/>
  <p:tag name="INCLUDEINHORIZONTALTOC" val="YES"/>
  <p:tag name="SMARTDIVIDERLEVEL" val="-1"/>
  <p:tag name="INCLUDEINPRIMARYTOC" val="YES"/>
  <p:tag name="INCLUDEINSECTIONTOC" val="YES"/>
  <p:tag name="SMARTDIVIDERTEXT" val="Section"/>
  <p:tag name="SMARTDIVIDERNUMBER" val="-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Grid"/>
  <p:tag name="SMARTISVISIBLE" val="{@GridOn}=Yes"/>
  <p:tag name="SMARTLOCKSHAPE" val="Yes"/>
  <p:tag name="SMARTGRID" val="Yes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Header v.2"/>
  <p:tag name="SMARTISVISIBLE" val="{$SmartDividernumber}!=-1"/>
  <p:tag name="SMARTWRITE" val="{$SmartDividernumber} {$Smart Divider title}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Footer v.2"/>
  <p:tag name="SMARTWRITE" val="{@Title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HORIZONTALTOCPLACEHOLDER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TOCSTYLE" val="Section TOC"/>
  <p:tag name="UNLOCK SHAPES" val="NO"/>
  <p:tag name="SMARTSLIDETYPE" val="Divider"/>
  <p:tag name="INCLUDEINHORIZONTALTOC" val="YES"/>
  <p:tag name="SMARTDIVIDERLEVEL" val="-1"/>
  <p:tag name="INCLUDEINPRIMARYTOC" val="YES"/>
  <p:tag name="INCLUDEINSECTIONTOC" val="YES"/>
  <p:tag name="SMARTDIVIDERTEXT" val="Section"/>
  <p:tag name="SMARTDIVIDERNUMBER" val="-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Grid"/>
  <p:tag name="SMARTISVISIBLE" val="{@GridOn}=Yes"/>
  <p:tag name="SMARTLOCKSHAPE" val="Yes"/>
  <p:tag name="SMARTGRID" val="Yes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Header v.2"/>
  <p:tag name="SMARTISVISIBLE" val="{$SmartDividernumber}!=-1"/>
  <p:tag name="SMARTWRITE" val="{$SmartDividernumber} {$Smart Divider title}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Footer v.2"/>
  <p:tag name="SMARTWRITE" val="{@Title}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TOCSTYLE" val="Section TOC"/>
  <p:tag name="UNLOCK SHAPES" val="NO"/>
  <p:tag name="SMARTSLIDETYPE" val="Divider"/>
  <p:tag name="INCLUDEINHORIZONTALTOC" val="YES"/>
  <p:tag name="SMARTDIVIDERLEVEL" val="-1"/>
  <p:tag name="INCLUDEINPRIMARYTOC" val="YES"/>
  <p:tag name="INCLUDEINSECTIONTOC" val="YES"/>
  <p:tag name="SMARTDIVIDERTEXT" val="Section"/>
  <p:tag name="SMARTDIVIDERNUMBER" val="-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Grid"/>
  <p:tag name="SMARTISVISIBLE" val="{@GridOn}=Yes"/>
  <p:tag name="SMARTLOCKSHAPE" val="Yes"/>
  <p:tag name="SMARTGRID" val="Yes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Header v.2"/>
  <p:tag name="SMARTISVISIBLE" val="{$SmartDividernumber}!=-1"/>
  <p:tag name="SMARTWRITE" val="{$SmartDividernumber} {$Smart Divider title}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Footer v.2"/>
  <p:tag name="SMARTWRITE" val="{@Title}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TOCSTYLE" val="Section TOC"/>
  <p:tag name="UNLOCK SHAPES" val="NO"/>
  <p:tag name="SMARTSLIDETYPE" val="Divider"/>
  <p:tag name="INCLUDEINHORIZONTALTOC" val="YES"/>
  <p:tag name="SMARTDIVIDERLEVEL" val="-1"/>
  <p:tag name="INCLUDEINPRIMARYTOC" val="YES"/>
  <p:tag name="INCLUDEINSECTIONTOC" val="YES"/>
  <p:tag name="SMARTDIVIDERTEXT" val="Section"/>
  <p:tag name="SMARTDIVIDERNUMBER" val="-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Grid"/>
  <p:tag name="SMARTISVISIBLE" val="{@GridOn}=Yes"/>
  <p:tag name="SMARTLOCKSHAPE" val="Yes"/>
  <p:tag name="SMARTGRID" val="Yes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Header v.2"/>
  <p:tag name="SMARTISVISIBLE" val="{$SmartDividernumber}!=-1"/>
  <p:tag name="SMARTWRITE" val="{$SmartDividernumber} {$Smart Divider title}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Header v.2"/>
  <p:tag name="SMARTISVISIBLE" val="{$SmartDividernumber}!=-1"/>
  <p:tag name="SMARTWRITE" val="{$SmartDividernumber} {$Smart Divider title}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Footer v.2"/>
  <p:tag name="SMARTWRITE" val="{@Title}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TOCSTYLE" val="Section TOC"/>
  <p:tag name="UNLOCK SHAPES" val="NO"/>
  <p:tag name="SMARTSLIDETYPE" val="Divider"/>
  <p:tag name="INCLUDEINHORIZONTALTOC" val="YES"/>
  <p:tag name="SMARTDIVIDERLEVEL" val="-1"/>
  <p:tag name="INCLUDEINPRIMARYTOC" val="YES"/>
  <p:tag name="INCLUDEINSECTIONTOC" val="YES"/>
  <p:tag name="SMARTDIVIDERTEXT" val="Section"/>
  <p:tag name="SMARTDIVIDERNUMBER" val="-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Grid"/>
  <p:tag name="SMARTISVISIBLE" val="{@GridOn}=Yes"/>
  <p:tag name="SMARTLOCKSHAPE" val="Yes"/>
  <p:tag name="SMARTGRID" val="Yes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Header v.2"/>
  <p:tag name="SMARTISVISIBLE" val="{$SmartDividernumber}!=-1"/>
  <p:tag name="SMARTWRITE" val="{$SmartDividernumber} {$Smart Divider title}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Footer v.2"/>
  <p:tag name="SMARTWRITE" val="{@Title}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TOCSTYLE" val="Section TOC"/>
  <p:tag name="UNLOCK SHAPES" val="NO"/>
  <p:tag name="SMARTSLIDETYPE" val="Divider"/>
  <p:tag name="INCLUDEINHORIZONTALTOC" val="YES"/>
  <p:tag name="SMARTDIVIDERLEVEL" val="-1"/>
  <p:tag name="INCLUDEINPRIMARYTOC" val="YES"/>
  <p:tag name="INCLUDEINSECTIONTOC" val="YES"/>
  <p:tag name="SMARTDIVIDERTEXT" val="Section"/>
  <p:tag name="SMARTDIVIDERNUMBER" val="-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Grid"/>
  <p:tag name="SMARTISVISIBLE" val="{@GridOn}=Yes"/>
  <p:tag name="SMARTLOCKSHAPE" val="Yes"/>
  <p:tag name="SMARTGRID" val="Yes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Header v.2"/>
  <p:tag name="SMARTISVISIBLE" val="{$SmartDividernumber}!=-1"/>
  <p:tag name="SMARTWRITE" val="{$SmartDividernumber} {$Smart Divider title}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Footer v.2"/>
  <p:tag name="SMARTWRITE" val="{@Title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3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TOCSTYLE" val="Section TOC"/>
  <p:tag name="UNLOCK SHAPES" val="NO"/>
  <p:tag name="SMARTSLIDETYPE" val="Divider"/>
  <p:tag name="INCLUDEINHORIZONTALTOC" val="YES"/>
  <p:tag name="SMARTDIVIDERLEVEL" val="-1"/>
  <p:tag name="INCLUDEINPRIMARYTOC" val="YES"/>
  <p:tag name="INCLUDEINSECTIONTOC" val="YES"/>
  <p:tag name="SMARTDIVIDERTEXT" val="Section"/>
  <p:tag name="SMARTDIVIDERNUMBER" val="-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Grid"/>
  <p:tag name="SMARTISVISIBLE" val="{@GridOn}=Yes"/>
  <p:tag name="SMARTLOCKSHAPE" val="Yes"/>
  <p:tag name="SMARTGRID" val="Yes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Header v.2"/>
  <p:tag name="SMARTISVISIBLE" val="{$SmartDividernumber}!=-1"/>
  <p:tag name="SMARTWRITE" val="{$SmartDividernumber} {$Smart Divider title}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Footer v.2"/>
  <p:tag name="SMARTWRITE" val="{@Title}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TOCSTYLE" val="Section TOC"/>
  <p:tag name="UNLOCK SHAPES" val="NO"/>
  <p:tag name="SMARTSLIDETYPE" val="Divider"/>
  <p:tag name="INCLUDEINHORIZONTALTOC" val="YES"/>
  <p:tag name="SMARTDIVIDERLEVEL" val="-1"/>
  <p:tag name="INCLUDEINPRIMARYTOC" val="YES"/>
  <p:tag name="INCLUDEINSECTIONTOC" val="YES"/>
  <p:tag name="SMARTDIVIDERTEXT" val="Section"/>
  <p:tag name="SMARTDIVIDERNUMBER" val="-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Grid"/>
  <p:tag name="SMARTISVISIBLE" val="{@GridOn}=Yes"/>
  <p:tag name="SMARTLOCKSHAPE" val="Yes"/>
  <p:tag name="SMARTGRID" val="Yes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Header v.2"/>
  <p:tag name="SMARTISVISIBLE" val="{$SmartDividernumber}!=-1"/>
  <p:tag name="SMARTWRITE" val="{$SmartDividernumber} {$Smart Divider title}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3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Footer v.2"/>
  <p:tag name="SMARTWRITE" val="{@Title}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TOCSTYLE" val="Section TOC"/>
  <p:tag name="UNLOCK SHAPES" val="NO"/>
  <p:tag name="SMARTSLIDETYPE" val="Divider"/>
  <p:tag name="INCLUDEINHORIZONTALTOC" val="YES"/>
  <p:tag name="SMARTDIVIDERLEVEL" val="-1"/>
  <p:tag name="INCLUDEINPRIMARYTOC" val="YES"/>
  <p:tag name="INCLUDEINSECTIONTOC" val="YES"/>
  <p:tag name="SMARTDIVIDERTEXT" val="Section"/>
  <p:tag name="SMARTDIVIDERNUMBER" val="-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WRITE" val="{@Report date}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OBJECT" val="Grid"/>
  <p:tag name="SMARTISVISIBLE" val="{@GridOn}=Yes"/>
  <p:tag name="SMARTLOCKSHAPE" val="Yes"/>
  <p:tag name="SMARTGRID" val="Yes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Header v.2"/>
  <p:tag name="SMARTISVISIBLE" val="{$SmartDividernumber}!=-1"/>
  <p:tag name="SMARTWRITE" val="{$SmartDividernumber} {$Smart Divider title}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!PageNumber}"/>
  <p:tag name="SMARTLOCKSHAPE" val="Yes"/>
  <p:tag name="SMARTOBJECT" val="Page Number v.3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Footer v.2"/>
  <p:tag name="SMARTWRITE" val="{@Title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Footer v.2"/>
  <p:tag name="SMARTWRITE" val="{@Title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5441</TotalTime>
  <Words>2568</Words>
  <Application>Microsoft Office PowerPoint</Application>
  <PresentationFormat>Widescreen</PresentationFormat>
  <Paragraphs>336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Aptos</vt:lpstr>
      <vt:lpstr>Aptos Display</vt:lpstr>
      <vt:lpstr>Arial</vt:lpstr>
      <vt:lpstr>Book Antiqua</vt:lpstr>
      <vt:lpstr>Calibri</vt:lpstr>
      <vt:lpstr>Georgia</vt:lpstr>
      <vt:lpstr>Poppins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NIKHIL PARKER</dc:creator>
  <cp:lastModifiedBy>pavan shrivastava</cp:lastModifiedBy>
  <cp:revision>102</cp:revision>
  <cp:lastPrinted>2025-06-20T22:37:16Z</cp:lastPrinted>
  <dcterms:created xsi:type="dcterms:W3CDTF">2025-05-06T08:30:33Z</dcterms:created>
  <dcterms:modified xsi:type="dcterms:W3CDTF">2025-06-20T22:37:36Z</dcterms:modified>
</cp:coreProperties>
</file>